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20.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theme/theme21.xml" ContentType="application/vnd.openxmlformats-officedocument.theme+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22.xml" ContentType="application/vnd.openxmlformats-officedocument.theme+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theme/theme23.xml" ContentType="application/vnd.openxmlformats-officedocument.theme+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theme/theme24.xml" ContentType="application/vnd.openxmlformats-officedocument.theme+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5.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26.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8653" r:id="rId1"/>
    <p:sldMasterId id="2147488641" r:id="rId2"/>
    <p:sldMasterId id="2147488353" r:id="rId3"/>
    <p:sldMasterId id="2147488365" r:id="rId4"/>
    <p:sldMasterId id="2147488377" r:id="rId5"/>
    <p:sldMasterId id="2147488389" r:id="rId6"/>
    <p:sldMasterId id="2147488401" r:id="rId7"/>
    <p:sldMasterId id="2147488413" r:id="rId8"/>
    <p:sldMasterId id="2147488425" r:id="rId9"/>
    <p:sldMasterId id="2147488437" r:id="rId10"/>
    <p:sldMasterId id="2147488449" r:id="rId11"/>
    <p:sldMasterId id="2147488461" r:id="rId12"/>
    <p:sldMasterId id="2147488473" r:id="rId13"/>
    <p:sldMasterId id="2147488485" r:id="rId14"/>
    <p:sldMasterId id="2147488497" r:id="rId15"/>
    <p:sldMasterId id="2147488509" r:id="rId16"/>
    <p:sldMasterId id="2147488521" r:id="rId17"/>
    <p:sldMasterId id="2147488533" r:id="rId18"/>
    <p:sldMasterId id="2147488545" r:id="rId19"/>
    <p:sldMasterId id="2147488557" r:id="rId20"/>
    <p:sldMasterId id="2147488569" r:id="rId21"/>
    <p:sldMasterId id="2147488581" r:id="rId22"/>
    <p:sldMasterId id="2147488593" r:id="rId23"/>
    <p:sldMasterId id="2147488605" r:id="rId24"/>
    <p:sldMasterId id="2147488617" r:id="rId25"/>
    <p:sldMasterId id="2147488629" r:id="rId26"/>
    <p:sldMasterId id="2147488692" r:id="rId27"/>
  </p:sldMasterIdLst>
  <p:notesMasterIdLst>
    <p:notesMasterId r:id="rId66"/>
  </p:notesMasterIdLst>
  <p:handoutMasterIdLst>
    <p:handoutMasterId r:id="rId67"/>
  </p:handoutMasterIdLst>
  <p:sldIdLst>
    <p:sldId id="349" r:id="rId28"/>
    <p:sldId id="256" r:id="rId29"/>
    <p:sldId id="348" r:id="rId30"/>
    <p:sldId id="257" r:id="rId31"/>
    <p:sldId id="285" r:id="rId32"/>
    <p:sldId id="260" r:id="rId33"/>
    <p:sldId id="259" r:id="rId34"/>
    <p:sldId id="262" r:id="rId35"/>
    <p:sldId id="264" r:id="rId36"/>
    <p:sldId id="263" r:id="rId37"/>
    <p:sldId id="340" r:id="rId38"/>
    <p:sldId id="265" r:id="rId39"/>
    <p:sldId id="280" r:id="rId40"/>
    <p:sldId id="283" r:id="rId41"/>
    <p:sldId id="327" r:id="rId42"/>
    <p:sldId id="352" r:id="rId43"/>
    <p:sldId id="342" r:id="rId44"/>
    <p:sldId id="313" r:id="rId45"/>
    <p:sldId id="351" r:id="rId46"/>
    <p:sldId id="343" r:id="rId47"/>
    <p:sldId id="344" r:id="rId48"/>
    <p:sldId id="346" r:id="rId49"/>
    <p:sldId id="353" r:id="rId50"/>
    <p:sldId id="345" r:id="rId51"/>
    <p:sldId id="328" r:id="rId52"/>
    <p:sldId id="315" r:id="rId53"/>
    <p:sldId id="316" r:id="rId54"/>
    <p:sldId id="317" r:id="rId55"/>
    <p:sldId id="319" r:id="rId56"/>
    <p:sldId id="320" r:id="rId57"/>
    <p:sldId id="321" r:id="rId58"/>
    <p:sldId id="323" r:id="rId59"/>
    <p:sldId id="329" r:id="rId60"/>
    <p:sldId id="347" r:id="rId61"/>
    <p:sldId id="282" r:id="rId62"/>
    <p:sldId id="350" r:id="rId63"/>
    <p:sldId id="338" r:id="rId64"/>
    <p:sldId id="297" r:id="rId65"/>
  </p:sldIdLst>
  <p:sldSz cx="9144000" cy="5143500" type="screen16x9"/>
  <p:notesSz cx="6858000" cy="9144000"/>
  <p:defaultTextStyle>
    <a:defPPr>
      <a:defRPr lang="en-US"/>
    </a:defPPr>
    <a:lvl1pPr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1pPr>
    <a:lvl2pPr marL="171450" indent="2857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2pPr>
    <a:lvl3pPr marL="342900" indent="5715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3pPr>
    <a:lvl4pPr marL="514350" indent="85725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4pPr>
    <a:lvl5pPr marL="685800" indent="1143000" algn="l" rtl="0" eaLnBrk="0" fontAlgn="base" hangingPunct="0">
      <a:spcBef>
        <a:spcPct val="0"/>
      </a:spcBef>
      <a:spcAft>
        <a:spcPct val="0"/>
      </a:spcAft>
      <a:defRPr sz="4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4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4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4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4200" kern="1200">
        <a:solidFill>
          <a:srgbClr val="000000"/>
        </a:solidFill>
        <a:latin typeface="Gill Sans" charset="0"/>
        <a:ea typeface="ヒラギノ角ゴ ProN W3" charset="-128"/>
        <a:cs typeface="+mn-cs"/>
        <a:sym typeface="Gill Sans" charset="0"/>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F3F5"/>
    <a:srgbClr val="216BAB"/>
    <a:srgbClr val="3186C7"/>
    <a:srgbClr val="8C8A8E"/>
    <a:srgbClr val="EDF3F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7653" autoAdjust="0"/>
  </p:normalViewPr>
  <p:slideViewPr>
    <p:cSldViewPr snapToGrid="0" snapToObjects="1">
      <p:cViewPr>
        <p:scale>
          <a:sx n="108" d="100"/>
          <a:sy n="108" d="100"/>
        </p:scale>
        <p:origin x="-248" y="-41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Master" Target="slideMasters/slideMaster18.xml"/><Relationship Id="rId19" Type="http://schemas.openxmlformats.org/officeDocument/2006/relationships/slideMaster" Target="slideMasters/slideMaster19.xml"/><Relationship Id="rId63" Type="http://schemas.openxmlformats.org/officeDocument/2006/relationships/slide" Target="slides/slide36.xml"/><Relationship Id="rId64" Type="http://schemas.openxmlformats.org/officeDocument/2006/relationships/slide" Target="slides/slide37.xml"/><Relationship Id="rId65" Type="http://schemas.openxmlformats.org/officeDocument/2006/relationships/slide" Target="slides/slide38.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interSettings" Target="printerSettings/printerSettings1.bin"/><Relationship Id="rId69" Type="http://schemas.openxmlformats.org/officeDocument/2006/relationships/presProps" Target="presProps.xml"/><Relationship Id="rId50" Type="http://schemas.openxmlformats.org/officeDocument/2006/relationships/slide" Target="slides/slide23.xml"/><Relationship Id="rId51" Type="http://schemas.openxmlformats.org/officeDocument/2006/relationships/slide" Target="slides/slide24.xml"/><Relationship Id="rId52" Type="http://schemas.openxmlformats.org/officeDocument/2006/relationships/slide" Target="slides/slide25.xml"/><Relationship Id="rId53" Type="http://schemas.openxmlformats.org/officeDocument/2006/relationships/slide" Target="slides/slide26.xml"/><Relationship Id="rId54" Type="http://schemas.openxmlformats.org/officeDocument/2006/relationships/slide" Target="slides/slide27.xml"/><Relationship Id="rId55" Type="http://schemas.openxmlformats.org/officeDocument/2006/relationships/slide" Target="slides/slide28.xml"/><Relationship Id="rId56" Type="http://schemas.openxmlformats.org/officeDocument/2006/relationships/slide" Target="slides/slide29.xml"/><Relationship Id="rId57" Type="http://schemas.openxmlformats.org/officeDocument/2006/relationships/slide" Target="slides/slide30.xml"/><Relationship Id="rId58" Type="http://schemas.openxmlformats.org/officeDocument/2006/relationships/slide" Target="slides/slide31.xml"/><Relationship Id="rId59" Type="http://schemas.openxmlformats.org/officeDocument/2006/relationships/slide" Target="slides/slide32.xml"/><Relationship Id="rId40" Type="http://schemas.openxmlformats.org/officeDocument/2006/relationships/slide" Target="slides/slide13.xml"/><Relationship Id="rId41" Type="http://schemas.openxmlformats.org/officeDocument/2006/relationships/slide" Target="slides/slide14.xml"/><Relationship Id="rId42" Type="http://schemas.openxmlformats.org/officeDocument/2006/relationships/slide" Target="slides/slide15.xml"/><Relationship Id="rId43" Type="http://schemas.openxmlformats.org/officeDocument/2006/relationships/slide" Target="slides/slide16.xml"/><Relationship Id="rId44" Type="http://schemas.openxmlformats.org/officeDocument/2006/relationships/slide" Target="slides/slide17.xml"/><Relationship Id="rId45" Type="http://schemas.openxmlformats.org/officeDocument/2006/relationships/slide" Target="slides/slide18.xml"/><Relationship Id="rId46" Type="http://schemas.openxmlformats.org/officeDocument/2006/relationships/slide" Target="slides/slide19.xml"/><Relationship Id="rId47" Type="http://schemas.openxmlformats.org/officeDocument/2006/relationships/slide" Target="slides/slide20.xml"/><Relationship Id="rId48" Type="http://schemas.openxmlformats.org/officeDocument/2006/relationships/slide" Target="slides/slide21.xml"/><Relationship Id="rId49" Type="http://schemas.openxmlformats.org/officeDocument/2006/relationships/slide" Target="slides/slide2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3.xml"/><Relationship Id="rId31" Type="http://schemas.openxmlformats.org/officeDocument/2006/relationships/slide" Target="slides/slide4.xml"/><Relationship Id="rId32" Type="http://schemas.openxmlformats.org/officeDocument/2006/relationships/slide" Target="slides/slide5.xml"/><Relationship Id="rId33" Type="http://schemas.openxmlformats.org/officeDocument/2006/relationships/slide" Target="slides/slide6.xml"/><Relationship Id="rId34" Type="http://schemas.openxmlformats.org/officeDocument/2006/relationships/slide" Target="slides/slide7.xml"/><Relationship Id="rId35" Type="http://schemas.openxmlformats.org/officeDocument/2006/relationships/slide" Target="slides/slide8.xml"/><Relationship Id="rId36" Type="http://schemas.openxmlformats.org/officeDocument/2006/relationships/slide" Target="slides/slide9.xml"/><Relationship Id="rId37" Type="http://schemas.openxmlformats.org/officeDocument/2006/relationships/slide" Target="slides/slide10.xml"/><Relationship Id="rId38" Type="http://schemas.openxmlformats.org/officeDocument/2006/relationships/slide" Target="slides/slide11.xml"/><Relationship Id="rId39" Type="http://schemas.openxmlformats.org/officeDocument/2006/relationships/slide" Target="slides/slide12.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Master" Target="slideMasters/slideMaster20.xml"/><Relationship Id="rId21" Type="http://schemas.openxmlformats.org/officeDocument/2006/relationships/slideMaster" Target="slideMasters/slideMaster21.xml"/><Relationship Id="rId22" Type="http://schemas.openxmlformats.org/officeDocument/2006/relationships/slideMaster" Target="slideMasters/slideMaster22.xml"/><Relationship Id="rId23" Type="http://schemas.openxmlformats.org/officeDocument/2006/relationships/slideMaster" Target="slideMasters/slideMaster23.xml"/><Relationship Id="rId24" Type="http://schemas.openxmlformats.org/officeDocument/2006/relationships/slideMaster" Target="slideMasters/slideMaster24.xml"/><Relationship Id="rId25" Type="http://schemas.openxmlformats.org/officeDocument/2006/relationships/slideMaster" Target="slideMasters/slideMaster25.xml"/><Relationship Id="rId26" Type="http://schemas.openxmlformats.org/officeDocument/2006/relationships/slideMaster" Target="slideMasters/slideMaster26.xml"/><Relationship Id="rId27" Type="http://schemas.openxmlformats.org/officeDocument/2006/relationships/slideMaster" Target="slideMasters/slideMaster27.xml"/><Relationship Id="rId28" Type="http://schemas.openxmlformats.org/officeDocument/2006/relationships/slide" Target="slides/slide1.xml"/><Relationship Id="rId29" Type="http://schemas.openxmlformats.org/officeDocument/2006/relationships/slide" Target="slides/slide2.xml"/><Relationship Id="rId60" Type="http://schemas.openxmlformats.org/officeDocument/2006/relationships/slide" Target="slides/slide33.xml"/><Relationship Id="rId61" Type="http://schemas.openxmlformats.org/officeDocument/2006/relationships/slide" Target="slides/slide34.xml"/><Relationship Id="rId62" Type="http://schemas.openxmlformats.org/officeDocument/2006/relationships/slide" Target="slides/slide35.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BC3E4B-5A65-FB4E-8D3D-E9443524BA09}" type="datetimeFigureOut">
              <a:rPr lang="en-US" smtClean="0"/>
              <a:t>7/29/14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2EFE4D0-E5F6-7245-901A-4EBFF80DFAC9}" type="slidenum">
              <a:rPr lang="en-US" smtClean="0"/>
              <a:t>‹#›</a:t>
            </a:fld>
            <a:endParaRPr lang="en-US"/>
          </a:p>
        </p:txBody>
      </p:sp>
    </p:spTree>
    <p:extLst>
      <p:ext uri="{BB962C8B-B14F-4D97-AF65-F5344CB8AC3E}">
        <p14:creationId xmlns:p14="http://schemas.microsoft.com/office/powerpoint/2010/main" val="42861428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02C26E-C55A-8B46-9C68-D294F9FDC161}" type="datetimeFigureOut">
              <a:rPr lang="en-US" smtClean="0"/>
              <a:t>7/29/14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022845-941E-7C42-8070-12AD873FCE1E}" type="slidenum">
              <a:rPr lang="en-US" smtClean="0"/>
              <a:t>‹#›</a:t>
            </a:fld>
            <a:endParaRPr lang="en-US"/>
          </a:p>
        </p:txBody>
      </p:sp>
    </p:spTree>
    <p:extLst>
      <p:ext uri="{BB962C8B-B14F-4D97-AF65-F5344CB8AC3E}">
        <p14:creationId xmlns:p14="http://schemas.microsoft.com/office/powerpoint/2010/main" val="290655529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Then they do the same thing for Android s</a:t>
            </a:r>
            <a:r>
              <a:rPr lang="en-US" baseline="0" dirty="0" smtClean="0"/>
              <a:t>o here you get the Android specifics</a:t>
            </a:r>
          </a:p>
          <a:p>
            <a:pPr marL="171450" indent="-171450">
              <a:buFont typeface="Arial"/>
              <a:buChar char="•"/>
            </a:pPr>
            <a:r>
              <a:rPr lang="en-US" baseline="0" dirty="0" err="1" smtClean="0"/>
              <a:t>Renderscript</a:t>
            </a:r>
            <a:r>
              <a:rPr lang="en-US" baseline="0" dirty="0" smtClean="0"/>
              <a:t>, NFC to do cool phone tapping of data transfer</a:t>
            </a:r>
          </a:p>
          <a:p>
            <a:pPr marL="171450" indent="-171450">
              <a:buFont typeface="Arial"/>
              <a:buChar char="•"/>
            </a:pPr>
            <a:r>
              <a:rPr lang="en-US" baseline="0" dirty="0" smtClean="0"/>
              <a:t>And text to speech </a:t>
            </a:r>
            <a:r>
              <a:rPr lang="en-US" baseline="0" dirty="0" err="1" smtClean="0"/>
              <a:t>apis</a:t>
            </a:r>
            <a:r>
              <a:rPr lang="en-US" baseline="0" dirty="0" smtClean="0"/>
              <a:t> to make your app shine</a:t>
            </a:r>
          </a:p>
        </p:txBody>
      </p:sp>
      <p:sp>
        <p:nvSpPr>
          <p:cNvPr id="4" name="Slide Number Placeholder 3"/>
          <p:cNvSpPr>
            <a:spLocks noGrp="1"/>
          </p:cNvSpPr>
          <p:nvPr>
            <p:ph type="sldNum" sz="quarter" idx="10"/>
          </p:nvPr>
        </p:nvSpPr>
        <p:spPr/>
        <p:txBody>
          <a:bodyPr/>
          <a:lstStyle/>
          <a:p>
            <a:fld id="{9A022845-941E-7C42-8070-12AD873FCE1E}" type="slidenum">
              <a:rPr lang="en-US" smtClean="0"/>
              <a:t>10</a:t>
            </a:fld>
            <a:endParaRPr lang="en-US"/>
          </a:p>
        </p:txBody>
      </p:sp>
    </p:spTree>
    <p:extLst>
      <p:ext uri="{BB962C8B-B14F-4D97-AF65-F5344CB8AC3E}">
        <p14:creationId xmlns:p14="http://schemas.microsoft.com/office/powerpoint/2010/main" val="653066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12</a:t>
            </a:fld>
            <a:endParaRPr lang="en-US"/>
          </a:p>
        </p:txBody>
      </p:sp>
    </p:spTree>
    <p:extLst>
      <p:ext uri="{BB962C8B-B14F-4D97-AF65-F5344CB8AC3E}">
        <p14:creationId xmlns:p14="http://schemas.microsoft.com/office/powerpoint/2010/main" val="24938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On iOS Xamarin</a:t>
            </a:r>
            <a:r>
              <a:rPr lang="en-US" baseline="0" dirty="0" smtClean="0"/>
              <a:t> Compiles the C# down to IL (intermediate language)</a:t>
            </a:r>
          </a:p>
          <a:p>
            <a:pPr marL="171450" indent="-171450">
              <a:buFont typeface="Arial"/>
              <a:buChar char="•"/>
            </a:pPr>
            <a:r>
              <a:rPr lang="en-US" baseline="0" dirty="0" smtClean="0"/>
              <a:t>Then Xamarin create LLVM bit code</a:t>
            </a:r>
          </a:p>
          <a:p>
            <a:pPr marL="171450" indent="-171450">
              <a:buFont typeface="Arial"/>
              <a:buChar char="•"/>
            </a:pPr>
            <a:r>
              <a:rPr lang="en-US" baseline="0" dirty="0" smtClean="0"/>
              <a:t>Then the LLVM bit code runs through the same LLVM Compiler and Optimizer that apple users for objective-c code</a:t>
            </a:r>
          </a:p>
          <a:p>
            <a:pPr marL="171450" indent="-171450">
              <a:buFont typeface="Arial"/>
              <a:buChar char="•"/>
            </a:pPr>
            <a:r>
              <a:rPr lang="en-US" baseline="0" dirty="0" smtClean="0"/>
              <a:t>Creating the final native arm binary.</a:t>
            </a:r>
          </a:p>
          <a:p>
            <a:pPr marL="171450" indent="-171450">
              <a:buFont typeface="Arial"/>
              <a:buChar char="•"/>
            </a:pPr>
            <a:r>
              <a:rPr lang="en-US" baseline="0" dirty="0" smtClean="0"/>
              <a:t>On Android they use an advanced compiler and linking to IL and </a:t>
            </a:r>
          </a:p>
          <a:p>
            <a:pPr marL="171450" indent="-171450">
              <a:buFont typeface="Arial"/>
              <a:buChar char="•"/>
            </a:pPr>
            <a:r>
              <a:rPr lang="en-US" baseline="0" dirty="0" smtClean="0"/>
              <a:t>then JIT to create native instructions at runtime for optimal performance which often can be faster than the </a:t>
            </a:r>
            <a:r>
              <a:rPr lang="en-US" baseline="0" dirty="0" err="1" smtClean="0"/>
              <a:t>dalvik</a:t>
            </a:r>
            <a:r>
              <a:rPr lang="en-US" baseline="0" dirty="0" smtClean="0"/>
              <a:t> runtime.</a:t>
            </a:r>
            <a:endParaRPr lang="en-US" baseline="0" dirty="0"/>
          </a:p>
        </p:txBody>
      </p:sp>
      <p:sp>
        <p:nvSpPr>
          <p:cNvPr id="4" name="Slide Number Placeholder 3"/>
          <p:cNvSpPr>
            <a:spLocks noGrp="1"/>
          </p:cNvSpPr>
          <p:nvPr>
            <p:ph type="sldNum" sz="quarter" idx="10"/>
          </p:nvPr>
        </p:nvSpPr>
        <p:spPr/>
        <p:txBody>
          <a:bodyPr/>
          <a:lstStyle/>
          <a:p>
            <a:fld id="{9A022845-941E-7C42-8070-12AD873FCE1E}" type="slidenum">
              <a:rPr lang="en-US" smtClean="0"/>
              <a:t>13</a:t>
            </a:fld>
            <a:endParaRPr lang="en-US"/>
          </a:p>
        </p:txBody>
      </p:sp>
    </p:spTree>
    <p:extLst>
      <p:ext uri="{BB962C8B-B14F-4D97-AF65-F5344CB8AC3E}">
        <p14:creationId xmlns:p14="http://schemas.microsoft.com/office/powerpoint/2010/main" val="3275207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217766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15</a:t>
            </a:fld>
            <a:endParaRPr lang="en-US"/>
          </a:p>
        </p:txBody>
      </p:sp>
    </p:spTree>
    <p:extLst>
      <p:ext uri="{BB962C8B-B14F-4D97-AF65-F5344CB8AC3E}">
        <p14:creationId xmlns:p14="http://schemas.microsoft.com/office/powerpoint/2010/main" val="32259653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If you didn’t know Xamarin has shipped</a:t>
            </a:r>
            <a:r>
              <a:rPr lang="en-US" baseline="0" dirty="0" smtClean="0"/>
              <a:t> an Android designer for over 2 years</a:t>
            </a:r>
          </a:p>
          <a:p>
            <a:pPr marL="171450" indent="-171450">
              <a:buFont typeface="Arial"/>
              <a:buChar char="•"/>
            </a:pPr>
            <a:r>
              <a:rPr lang="en-US" baseline="0" dirty="0" smtClean="0"/>
              <a:t>In both Visual Studio and Xamarin Studio</a:t>
            </a:r>
          </a:p>
          <a:p>
            <a:pPr marL="171450" indent="-171450">
              <a:buFont typeface="Arial"/>
              <a:buChar char="•"/>
            </a:pPr>
            <a:r>
              <a:rPr lang="en-US" baseline="0" dirty="0" smtClean="0"/>
              <a:t>Features multi-layout view editing to make it easy to design for phone, small tablet, and large tablets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16</a:t>
            </a:fld>
            <a:endParaRPr lang="en-US"/>
          </a:p>
        </p:txBody>
      </p:sp>
    </p:spTree>
    <p:extLst>
      <p:ext uri="{BB962C8B-B14F-4D97-AF65-F5344CB8AC3E}">
        <p14:creationId xmlns:p14="http://schemas.microsoft.com/office/powerpoint/2010/main" val="4206398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iOS UI design in the IDE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Using a model familiar to VS and XS users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Create event handlers from the IDE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Complete support for all new Apple design features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Unique feature: Live preview, no gray boxes here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17</a:t>
            </a:fld>
            <a:endParaRPr lang="en-US"/>
          </a:p>
        </p:txBody>
      </p:sp>
    </p:spTree>
    <p:extLst>
      <p:ext uri="{BB962C8B-B14F-4D97-AF65-F5344CB8AC3E}">
        <p14:creationId xmlns:p14="http://schemas.microsoft.com/office/powerpoint/2010/main" val="1609781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Short</a:t>
            </a:r>
            <a:r>
              <a:rPr lang="en-US" baseline="0" dirty="0" smtClean="0"/>
              <a:t> video of designer in action if you can’t demo it</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18</a:t>
            </a:fld>
            <a:endParaRPr lang="en-US"/>
          </a:p>
        </p:txBody>
      </p:sp>
    </p:spTree>
    <p:extLst>
      <p:ext uri="{BB962C8B-B14F-4D97-AF65-F5344CB8AC3E}">
        <p14:creationId xmlns:p14="http://schemas.microsoft.com/office/powerpoint/2010/main" val="18552791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Our IDE for Windows and Mac</a:t>
            </a:r>
          </a:p>
          <a:p>
            <a:pPr marL="171450" indent="-171450">
              <a:buFont typeface="Arial"/>
              <a:buChar char="•"/>
            </a:pPr>
            <a:r>
              <a:rPr lang="en-US" dirty="0" smtClean="0"/>
              <a:t> Many iOS developers tend to develop on the Mac</a:t>
            </a:r>
          </a:p>
          <a:p>
            <a:pPr marL="171450" indent="-171450">
              <a:buFont typeface="Arial"/>
              <a:buChar char="•"/>
            </a:pPr>
            <a:r>
              <a:rPr lang="en-US" dirty="0" smtClean="0"/>
              <a:t> Refreshed our user interface Added high-resolution artwork to support Retina displays</a:t>
            </a:r>
          </a:p>
          <a:p>
            <a:pPr marL="171450" indent="-171450">
              <a:buFont typeface="Arial"/>
              <a:buChar char="•"/>
            </a:pPr>
            <a:r>
              <a:rPr lang="en-US" dirty="0" smtClean="0"/>
              <a:t>Brand</a:t>
            </a:r>
            <a:r>
              <a:rPr lang="en-US" baseline="0" dirty="0" smtClean="0"/>
              <a:t> new developer center</a:t>
            </a:r>
          </a:p>
          <a:p>
            <a:pPr marL="171450" indent="-171450">
              <a:buFont typeface="Arial"/>
              <a:buChar char="•"/>
            </a:pPr>
            <a:r>
              <a:rPr lang="en-US" baseline="0" dirty="0" smtClean="0"/>
              <a:t>Easy access to information and samples</a:t>
            </a:r>
          </a:p>
          <a:p>
            <a:pPr marL="171450" indent="-171450">
              <a:buFont typeface="Arial"/>
              <a:buChar char="•"/>
            </a:pPr>
            <a:r>
              <a:rPr lang="en-US" baseline="0" dirty="0" smtClean="0"/>
              <a:t>Hundreds of new icons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20</a:t>
            </a:fld>
            <a:endParaRPr lang="en-US"/>
          </a:p>
        </p:txBody>
      </p:sp>
    </p:spTree>
    <p:extLst>
      <p:ext uri="{BB962C8B-B14F-4D97-AF65-F5344CB8AC3E}">
        <p14:creationId xmlns:p14="http://schemas.microsoft.com/office/powerpoint/2010/main" val="22175972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Fully integrated </a:t>
            </a:r>
            <a:r>
              <a:rPr lang="en-US" dirty="0" err="1" smtClean="0"/>
              <a:t>Nuget</a:t>
            </a:r>
            <a:r>
              <a:rPr lang="en-US" dirty="0" smtClean="0"/>
              <a:t> Package Manager</a:t>
            </a:r>
          </a:p>
          <a:p>
            <a:r>
              <a:rPr lang="en-US" dirty="0" smtClean="0"/>
              <a:t>Beautiful UI, easy</a:t>
            </a:r>
            <a:r>
              <a:rPr lang="en-US" baseline="0" dirty="0" smtClean="0"/>
              <a:t> to add multiple packages</a:t>
            </a:r>
          </a:p>
          <a:p>
            <a:r>
              <a:rPr lang="en-US" baseline="0" dirty="0" smtClean="0"/>
              <a:t>Includes dependency resolution</a:t>
            </a:r>
          </a:p>
          <a:p>
            <a:r>
              <a:rPr lang="en-US" baseline="0" dirty="0" smtClean="0"/>
              <a:t>Includes private and custom feeds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21</a:t>
            </a:fld>
            <a:endParaRPr lang="en-US"/>
          </a:p>
        </p:txBody>
      </p:sp>
    </p:spTree>
    <p:extLst>
      <p:ext uri="{BB962C8B-B14F-4D97-AF65-F5344CB8AC3E}">
        <p14:creationId xmlns:p14="http://schemas.microsoft.com/office/powerpoint/2010/main" val="1043333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here to talk about</a:t>
            </a:r>
            <a:r>
              <a:rPr lang="en-US" baseline="0" dirty="0" smtClean="0"/>
              <a:t> all the brand new features packed into Xamarin 3. </a:t>
            </a:r>
          </a:p>
          <a:p>
            <a:r>
              <a:rPr lang="en-US" baseline="0" dirty="0" smtClean="0"/>
              <a:t>Xamarin 3 is a combination of over a years worth of Xamarin development and everything we demo here today is what you get when you install or update </a:t>
            </a:r>
            <a:r>
              <a:rPr lang="en-US" baseline="0" dirty="0" err="1" smtClean="0"/>
              <a:t>xamarin</a:t>
            </a:r>
            <a:r>
              <a:rPr lang="en-US" baseline="0" dirty="0" smtClean="0"/>
              <a:t> today!</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Before we get into Xamarin 3 let’s talk a bit out Xamarin and</a:t>
            </a:r>
            <a:r>
              <a:rPr lang="en-US" baseline="0" dirty="0" smtClean="0"/>
              <a:t> how</a:t>
            </a:r>
            <a:endParaRPr lang="en-US"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a:t>
            </a:fld>
            <a:endParaRPr lang="en-US"/>
          </a:p>
        </p:txBody>
      </p:sp>
    </p:spTree>
    <p:extLst>
      <p:ext uri="{BB962C8B-B14F-4D97-AF65-F5344CB8AC3E}">
        <p14:creationId xmlns:p14="http://schemas.microsoft.com/office/powerpoint/2010/main" val="2696883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Complements</a:t>
            </a:r>
            <a:r>
              <a:rPr lang="en-US" baseline="0" dirty="0" smtClean="0"/>
              <a:t> Portable Class Libraries (PCLs).  PCLs enable Library developers to ship binaries that run on different platforms.  </a:t>
            </a:r>
          </a:p>
          <a:p>
            <a:r>
              <a:rPr lang="en-US" dirty="0" smtClean="0"/>
              <a:t>Introduced in Visual Studio Update 2, </a:t>
            </a:r>
            <a:r>
              <a:rPr lang="en-US" baseline="0" dirty="0" smtClean="0"/>
              <a:t>shared projects make it easy to share code files between projects.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22</a:t>
            </a:fld>
            <a:endParaRPr lang="en-US"/>
          </a:p>
        </p:txBody>
      </p:sp>
    </p:spTree>
    <p:extLst>
      <p:ext uri="{BB962C8B-B14F-4D97-AF65-F5344CB8AC3E}">
        <p14:creationId xmlns:p14="http://schemas.microsoft.com/office/powerpoint/2010/main" val="1683602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23</a:t>
            </a:fld>
            <a:endParaRPr lang="en-US"/>
          </a:p>
        </p:txBody>
      </p:sp>
    </p:spTree>
    <p:extLst>
      <p:ext uri="{BB962C8B-B14F-4D97-AF65-F5344CB8AC3E}">
        <p14:creationId xmlns:p14="http://schemas.microsoft.com/office/powerpoint/2010/main" val="16836024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Compact</a:t>
            </a:r>
            <a:r>
              <a:rPr lang="en-US" baseline="0" dirty="0" smtClean="0"/>
              <a:t> and productive language</a:t>
            </a:r>
          </a:p>
          <a:p>
            <a:pPr marL="171450" indent="-171450">
              <a:buFont typeface="Arial"/>
              <a:buChar char="•"/>
            </a:pPr>
            <a:r>
              <a:rPr lang="en-US" baseline="0" dirty="0" smtClean="0"/>
              <a:t>Been around for a little while, nearly a year with </a:t>
            </a:r>
            <a:r>
              <a:rPr lang="en-US" baseline="0" dirty="0" err="1" smtClean="0"/>
              <a:t>xamarin</a:t>
            </a:r>
            <a:r>
              <a:rPr lang="en-US" baseline="0" dirty="0" smtClean="0"/>
              <a:t> support</a:t>
            </a:r>
          </a:p>
          <a:p>
            <a:pPr marL="171450" indent="-171450">
              <a:buFont typeface="Arial"/>
              <a:buChar char="•"/>
            </a:pPr>
            <a:r>
              <a:rPr lang="en-US" baseline="0" dirty="0" smtClean="0"/>
              <a:t>About 50% less code than C#</a:t>
            </a:r>
          </a:p>
          <a:p>
            <a:pPr marL="171450" indent="-171450">
              <a:buFont typeface="Arial"/>
              <a:buChar char="•"/>
            </a:pPr>
            <a:r>
              <a:rPr lang="en-US" baseline="0" dirty="0" smtClean="0"/>
              <a:t>Now for mobile development, built right in to Xamarin Studio</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24</a:t>
            </a:fld>
            <a:endParaRPr lang="en-US"/>
          </a:p>
        </p:txBody>
      </p:sp>
    </p:spTree>
    <p:extLst>
      <p:ext uri="{BB962C8B-B14F-4D97-AF65-F5344CB8AC3E}">
        <p14:creationId xmlns:p14="http://schemas.microsoft.com/office/powerpoint/2010/main" val="932673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Forms is a new set of APIs allowing you to quickly and easily write shared User Interface code that is still rendered natively on each platform, while still providing direct access to the underlying SDKs if you need it.</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26</a:t>
            </a:fld>
            <a:endParaRPr lang="en-US"/>
          </a:p>
        </p:txBody>
      </p:sp>
    </p:spTree>
    <p:extLst>
      <p:ext uri="{BB962C8B-B14F-4D97-AF65-F5344CB8AC3E}">
        <p14:creationId xmlns:p14="http://schemas.microsoft.com/office/powerpoint/2010/main" val="912407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see here the Xamarin approach we talked about earlier</a:t>
            </a:r>
          </a:p>
          <a:p>
            <a:r>
              <a:rPr lang="en-US" baseline="0" dirty="0" smtClean="0"/>
              <a:t>This enables you to be highly productive, share code, but build out UI on each platform and access platform APIs</a:t>
            </a:r>
          </a:p>
          <a:p>
            <a:r>
              <a:rPr lang="en-US" baseline="0" dirty="0" smtClean="0"/>
              <a:t>With Xamarin.Forms you now have a nice Shared UI Code layer, but still access to platform APIs</a:t>
            </a:r>
          </a:p>
          <a:p>
            <a:r>
              <a:rPr lang="en-US" baseline="0" dirty="0" smtClean="0"/>
              <a:t>Entire optional Technology</a:t>
            </a:r>
          </a:p>
          <a:p>
            <a:r>
              <a:rPr lang="en-US" baseline="0" dirty="0" smtClean="0"/>
              <a:t>You can start from native, pick a few screens, or start with forms, and replace with native later</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27</a:t>
            </a:fld>
            <a:endParaRPr lang="en-US"/>
          </a:p>
        </p:txBody>
      </p:sp>
    </p:spTree>
    <p:extLst>
      <p:ext uri="{BB962C8B-B14F-4D97-AF65-F5344CB8AC3E}">
        <p14:creationId xmlns:p14="http://schemas.microsoft.com/office/powerpoint/2010/main" val="3784989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p>
        </p:txBody>
      </p:sp>
      <p:sp>
        <p:nvSpPr>
          <p:cNvPr id="4" name="Slide Number Placeholder 3"/>
          <p:cNvSpPr>
            <a:spLocks noGrp="1"/>
          </p:cNvSpPr>
          <p:nvPr>
            <p:ph type="sldNum" sz="quarter" idx="10"/>
          </p:nvPr>
        </p:nvSpPr>
        <p:spPr/>
        <p:txBody>
          <a:bodyPr/>
          <a:lstStyle/>
          <a:p>
            <a:fld id="{9A022845-941E-7C42-8070-12AD873FCE1E}" type="slidenum">
              <a:rPr lang="en-US" smtClean="0"/>
              <a:t>28</a:t>
            </a:fld>
            <a:endParaRPr lang="en-US"/>
          </a:p>
        </p:txBody>
      </p:sp>
    </p:spTree>
    <p:extLst>
      <p:ext uri="{BB962C8B-B14F-4D97-AF65-F5344CB8AC3E}">
        <p14:creationId xmlns:p14="http://schemas.microsoft.com/office/powerpoint/2010/main" val="2093874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you have a set</a:t>
            </a:r>
            <a:r>
              <a:rPr lang="en-US" baseline="0" dirty="0" smtClean="0"/>
              <a:t> of pages for each screen of your application</a:t>
            </a:r>
          </a:p>
          <a:p>
            <a:r>
              <a:rPr lang="en-US" baseline="0" dirty="0" smtClean="0"/>
              <a:t>There are things like Content, and </a:t>
            </a:r>
            <a:r>
              <a:rPr lang="en-US" baseline="0" dirty="0" err="1" smtClean="0"/>
              <a:t>MasterDetail</a:t>
            </a:r>
            <a:r>
              <a:rPr lang="en-US" baseline="0" dirty="0" smtClean="0"/>
              <a:t> which gives you a nice </a:t>
            </a:r>
            <a:r>
              <a:rPr lang="en-US" baseline="0" dirty="0" err="1" smtClean="0"/>
              <a:t>flyout</a:t>
            </a:r>
            <a:endParaRPr lang="en-US" baseline="0" dirty="0" smtClean="0"/>
          </a:p>
          <a:p>
            <a:r>
              <a:rPr lang="en-US" baseline="0" dirty="0" smtClean="0"/>
              <a:t>With a tabbed view you get the correct look on each platform</a:t>
            </a:r>
          </a:p>
          <a:p>
            <a:r>
              <a:rPr lang="en-US" baseline="0" dirty="0" smtClean="0"/>
              <a:t>iOS on bottom, Android on top, and on WP you have a Pivot control</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29</a:t>
            </a:fld>
            <a:endParaRPr lang="en-US"/>
          </a:p>
        </p:txBody>
      </p:sp>
    </p:spTree>
    <p:extLst>
      <p:ext uri="{BB962C8B-B14F-4D97-AF65-F5344CB8AC3E}">
        <p14:creationId xmlns:p14="http://schemas.microsoft.com/office/powerpoint/2010/main" val="725677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Inside of a page</a:t>
            </a:r>
            <a:r>
              <a:rPr lang="en-US" baseline="0" dirty="0" smtClean="0"/>
              <a:t> are layouts</a:t>
            </a:r>
          </a:p>
          <a:p>
            <a:r>
              <a:rPr lang="en-US" baseline="0" dirty="0" smtClean="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30</a:t>
            </a:fld>
            <a:endParaRPr lang="en-US"/>
          </a:p>
        </p:txBody>
      </p:sp>
    </p:spTree>
    <p:extLst>
      <p:ext uri="{BB962C8B-B14F-4D97-AF65-F5344CB8AC3E}">
        <p14:creationId xmlns:p14="http://schemas.microsoft.com/office/powerpoint/2010/main" val="3643058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have more than 40 controls, layouts, and pages to mix and match from.</a:t>
            </a:r>
          </a:p>
          <a:p>
            <a:r>
              <a:rPr lang="en-US" dirty="0" smtClean="0"/>
              <a:t>These are all of the controls you have out of the box, you can</a:t>
            </a:r>
            <a:r>
              <a:rPr lang="en-US" baseline="0" dirty="0" smtClean="0"/>
              <a:t> of course create your own.</a:t>
            </a:r>
          </a:p>
          <a:p>
            <a:r>
              <a:rPr lang="en-US" baseline="0" dirty="0" smtClean="0"/>
              <a:t>What is unique is you get the native control and have access to it.</a:t>
            </a:r>
          </a:p>
          <a:p>
            <a:r>
              <a:rPr lang="en-US" baseline="0" dirty="0" smtClean="0"/>
              <a:t>Consider an Entry Field</a:t>
            </a:r>
          </a:p>
          <a:p>
            <a:r>
              <a:rPr lang="en-US" baseline="0" dirty="0" smtClean="0"/>
              <a:t>On iOS it is mapped to </a:t>
            </a:r>
            <a:r>
              <a:rPr lang="en-US" baseline="0" dirty="0" err="1" smtClean="0"/>
              <a:t>UITextField</a:t>
            </a:r>
            <a:endParaRPr lang="en-US" baseline="0" dirty="0" smtClean="0"/>
          </a:p>
          <a:p>
            <a:r>
              <a:rPr lang="en-US" baseline="0" dirty="0" smtClean="0"/>
              <a:t>Android it is </a:t>
            </a:r>
            <a:r>
              <a:rPr lang="en-US" baseline="0" dirty="0" err="1" smtClean="0"/>
              <a:t>EditText</a:t>
            </a:r>
            <a:endParaRPr lang="en-US" baseline="0" dirty="0" smtClean="0"/>
          </a:p>
          <a:p>
            <a:r>
              <a:rPr lang="en-US" baseline="0" dirty="0" smtClean="0"/>
              <a:t>Windows Phone it is a </a:t>
            </a:r>
            <a:r>
              <a:rPr lang="en-US" baseline="0" dirty="0" err="1" smtClean="0"/>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31</a:t>
            </a:fld>
            <a:endParaRPr lang="en-US"/>
          </a:p>
        </p:txBody>
      </p:sp>
    </p:spTree>
    <p:extLst>
      <p:ext uri="{BB962C8B-B14F-4D97-AF65-F5344CB8AC3E}">
        <p14:creationId xmlns:p14="http://schemas.microsoft.com/office/powerpoint/2010/main" val="37996920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need to you can watch a short video here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32</a:t>
            </a:fld>
            <a:endParaRPr lang="en-US"/>
          </a:p>
        </p:txBody>
      </p:sp>
    </p:spTree>
    <p:extLst>
      <p:ext uri="{BB962C8B-B14F-4D97-AF65-F5344CB8AC3E}">
        <p14:creationId xmlns:p14="http://schemas.microsoft.com/office/powerpoint/2010/main" val="305746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Xamarin has 2 Main products.</a:t>
            </a:r>
          </a:p>
          <a:p>
            <a:r>
              <a:rPr lang="en-US" dirty="0" smtClean="0"/>
              <a:t>You probably know of the Xamarin</a:t>
            </a:r>
            <a:r>
              <a:rPr lang="en-US" baseline="0" dirty="0" smtClean="0"/>
              <a:t> Platform enabling you to create iOS, Android, Mac and Windows </a:t>
            </a:r>
          </a:p>
          <a:p>
            <a:r>
              <a:rPr lang="en-US" baseline="0" dirty="0" smtClean="0"/>
              <a:t>From either Xamarin Studio on a Mac or Visual Studio on a PC</a:t>
            </a:r>
          </a:p>
          <a:p>
            <a:r>
              <a:rPr lang="en-US" baseline="0" dirty="0" smtClean="0"/>
              <a:t>We will talk about this a little bit more , but they also have Xamarin Test Cloud</a:t>
            </a:r>
          </a:p>
          <a:p>
            <a:r>
              <a:rPr lang="en-US" baseline="0" dirty="0" smtClean="0"/>
              <a:t>Test Cloud is an upcoming service currently in Beta where you can upload your iOS or Android app (built with or without Xamarin (java/</a:t>
            </a:r>
            <a:r>
              <a:rPr lang="en-US" baseline="0" dirty="0" err="1" smtClean="0"/>
              <a:t>objectivec</a:t>
            </a:r>
            <a:r>
              <a:rPr lang="en-US" baseline="0" dirty="0" smtClean="0"/>
              <a:t>) </a:t>
            </a:r>
          </a:p>
          <a:p>
            <a:r>
              <a:rPr lang="en-US" baseline="0" dirty="0" smtClean="0"/>
              <a:t>UI Tests are run on Hundred of physical devices.</a:t>
            </a:r>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a:t>
            </a:fld>
            <a:endParaRPr lang="en-US"/>
          </a:p>
        </p:txBody>
      </p:sp>
    </p:spTree>
    <p:extLst>
      <p:ext uri="{BB962C8B-B14F-4D97-AF65-F5344CB8AC3E}">
        <p14:creationId xmlns:p14="http://schemas.microsoft.com/office/powerpoint/2010/main" val="1623843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a:t>
            </a:r>
            <a:r>
              <a:rPr lang="en-US" baseline="0" dirty="0" smtClean="0"/>
              <a:t> get started and get your own free C# t-shirt just go to xamarin.com/shirt</a:t>
            </a:r>
          </a:p>
          <a:p>
            <a:r>
              <a:rPr lang="en-US" baseline="0" dirty="0" smtClean="0"/>
              <a:t>Shipped for free right to your door.</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35</a:t>
            </a:fld>
            <a:endParaRPr lang="en-US"/>
          </a:p>
        </p:txBody>
      </p:sp>
    </p:spTree>
    <p:extLst>
      <p:ext uri="{BB962C8B-B14F-4D97-AF65-F5344CB8AC3E}">
        <p14:creationId xmlns:p14="http://schemas.microsoft.com/office/powerpoint/2010/main" val="8945770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New courses available today for:</a:t>
            </a:r>
          </a:p>
          <a:p>
            <a:pPr marL="171450" indent="-171450">
              <a:buFont typeface="Arial"/>
              <a:buChar char="•"/>
            </a:pPr>
            <a:r>
              <a:rPr lang="en-US" dirty="0" smtClean="0"/>
              <a:t>Xamarin.Forms</a:t>
            </a:r>
          </a:p>
          <a:p>
            <a:pPr marL="171450" indent="-171450">
              <a:buFont typeface="Arial"/>
              <a:buChar char="•"/>
            </a:pPr>
            <a:r>
              <a:rPr lang="en-US" dirty="0" smtClean="0"/>
              <a:t>iOS Designer</a:t>
            </a:r>
          </a:p>
          <a:p>
            <a:pPr marL="171450" indent="-171450">
              <a:buFont typeface="Arial"/>
              <a:buChar char="•"/>
            </a:pPr>
            <a:r>
              <a:rPr lang="en-US" dirty="0" smtClean="0"/>
              <a:t>New Code Sharing Strategies</a:t>
            </a:r>
            <a:r>
              <a:rPr lang="en-US" baseline="0" dirty="0" smtClean="0"/>
              <a:t> and more</a:t>
            </a:r>
          </a:p>
          <a:p>
            <a:pPr marL="0" indent="0">
              <a:buFont typeface="Arial"/>
              <a:buNone/>
            </a:pPr>
            <a:r>
              <a:rPr lang="en-US" baseline="0" dirty="0" smtClean="0"/>
              <a:t>Become a Certified Mobile Developer</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36</a:t>
            </a:fld>
            <a:endParaRPr lang="en-US"/>
          </a:p>
        </p:txBody>
      </p:sp>
    </p:spTree>
    <p:extLst>
      <p:ext uri="{BB962C8B-B14F-4D97-AF65-F5344CB8AC3E}">
        <p14:creationId xmlns:p14="http://schemas.microsoft.com/office/powerpoint/2010/main" val="15604912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37</a:t>
            </a:fld>
            <a:endParaRPr lang="en-US"/>
          </a:p>
        </p:txBody>
      </p:sp>
    </p:spTree>
    <p:extLst>
      <p:ext uri="{BB962C8B-B14F-4D97-AF65-F5344CB8AC3E}">
        <p14:creationId xmlns:p14="http://schemas.microsoft.com/office/powerpoint/2010/main" val="32725223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solidFill>
                  <a:prstClr val="black"/>
                </a:solidFill>
              </a:rPr>
              <a:pPr>
                <a:defRPr/>
              </a:pPr>
              <a:t>38</a:t>
            </a:fld>
            <a:endParaRPr lang="en-US">
              <a:solidFill>
                <a:prstClr val="black"/>
              </a:solidFill>
            </a:endParaRPr>
          </a:p>
        </p:txBody>
      </p:sp>
    </p:spTree>
    <p:extLst>
      <p:ext uri="{BB962C8B-B14F-4D97-AF65-F5344CB8AC3E}">
        <p14:creationId xmlns:p14="http://schemas.microsoft.com/office/powerpoint/2010/main" val="135539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a:t>
            </a:r>
            <a:r>
              <a:rPr lang="en-US" baseline="0" dirty="0" smtClean="0"/>
              <a:t> let’s talk a little bit about how you can create apps today</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4</a:t>
            </a:fld>
            <a:endParaRPr lang="en-US"/>
          </a:p>
        </p:txBody>
      </p:sp>
    </p:spTree>
    <p:extLst>
      <p:ext uri="{BB962C8B-B14F-4D97-AF65-F5344CB8AC3E}">
        <p14:creationId xmlns:p14="http://schemas.microsoft.com/office/powerpoint/2010/main" val="260308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is the Silo approach.</a:t>
            </a:r>
          </a:p>
          <a:p>
            <a:r>
              <a:rPr lang="en-US" dirty="0" smtClean="0"/>
              <a:t>This</a:t>
            </a:r>
            <a:r>
              <a:rPr lang="en-US" baseline="0" dirty="0" smtClean="0"/>
              <a:t> is very common, where you see a company or developer </a:t>
            </a:r>
          </a:p>
          <a:p>
            <a:r>
              <a:rPr lang="en-US" baseline="0" dirty="0" smtClean="0"/>
              <a:t>creating an app multiple times in different languages with different tools</a:t>
            </a:r>
          </a:p>
          <a:p>
            <a:r>
              <a:rPr lang="en-US" baseline="0" dirty="0" smtClean="0"/>
              <a:t>Expensive, multiple teams, takes more time</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214930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people think of cross platform they think of this</a:t>
            </a:r>
          </a:p>
          <a:p>
            <a:r>
              <a:rPr lang="en-US" dirty="0" smtClean="0"/>
              <a:t>Some magic</a:t>
            </a:r>
            <a:r>
              <a:rPr lang="en-US" baseline="0" dirty="0" smtClean="0"/>
              <a:t> box where html and </a:t>
            </a:r>
            <a:r>
              <a:rPr lang="en-US" baseline="0" dirty="0" err="1" smtClean="0"/>
              <a:t>javascript</a:t>
            </a:r>
            <a:r>
              <a:rPr lang="en-US" baseline="0" dirty="0" smtClean="0"/>
              <a:t> of sorts go in and apps magically come out</a:t>
            </a:r>
          </a:p>
          <a:p>
            <a:r>
              <a:rPr lang="en-US" baseline="0" dirty="0" smtClean="0"/>
              <a:t>The issue here is you are coding again their </a:t>
            </a:r>
            <a:r>
              <a:rPr lang="en-US" baseline="0" dirty="0" err="1" smtClean="0"/>
              <a:t>api</a:t>
            </a:r>
            <a:r>
              <a:rPr lang="en-US" baseline="0" dirty="0" smtClean="0"/>
              <a:t>, not THE </a:t>
            </a:r>
            <a:r>
              <a:rPr lang="en-US" baseline="0" dirty="0" err="1" smtClean="0"/>
              <a:t>api</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11097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Blip>
                <a:blip r:embed="rId3"/>
              </a:buBlip>
            </a:pPr>
            <a:r>
              <a:rPr lang="en-US" sz="1200" dirty="0" smtClean="0">
                <a:solidFill>
                  <a:srgbClr val="032B4E"/>
                </a:solidFill>
                <a:latin typeface="Helvetica Neue Light"/>
                <a:cs typeface="Helvetica Neue Light"/>
              </a:rPr>
              <a:t>Fully native apps written in C#</a:t>
            </a:r>
          </a:p>
          <a:p>
            <a:pPr>
              <a:buBlip>
                <a:blip r:embed="rId3"/>
              </a:buBlip>
            </a:pPr>
            <a:r>
              <a:rPr lang="en-US" sz="1200" dirty="0" smtClean="0">
                <a:solidFill>
                  <a:srgbClr val="032B4E"/>
                </a:solidFill>
                <a:latin typeface="Helvetica Neue Light"/>
                <a:cs typeface="Helvetica Neue Light"/>
              </a:rPr>
              <a:t>Share on average 75% source code across platforms</a:t>
            </a:r>
          </a:p>
          <a:p>
            <a:pPr>
              <a:buBlip>
                <a:blip r:embed="rId3"/>
              </a:buBlip>
            </a:pPr>
            <a:r>
              <a:rPr lang="en-US" sz="1200" dirty="0" smtClean="0">
                <a:solidFill>
                  <a:srgbClr val="032B4E"/>
                </a:solidFill>
                <a:latin typeface="Helvetica Neue Light"/>
                <a:cs typeface="Helvetica Neue Light"/>
              </a:rPr>
              <a:t>Even</a:t>
            </a:r>
            <a:r>
              <a:rPr lang="en-US" sz="1200" baseline="0" dirty="0" smtClean="0">
                <a:solidFill>
                  <a:srgbClr val="032B4E"/>
                </a:solidFill>
                <a:latin typeface="Helvetica Neue Light"/>
                <a:cs typeface="Helvetica Neue Light"/>
              </a:rPr>
              <a:t> higher with </a:t>
            </a:r>
            <a:r>
              <a:rPr lang="en-US" sz="1200" baseline="0" dirty="0" err="1" smtClean="0">
                <a:solidFill>
                  <a:srgbClr val="032B4E"/>
                </a:solidFill>
                <a:latin typeface="Helvetica Neue Light"/>
                <a:cs typeface="Helvetica Neue Light"/>
              </a:rPr>
              <a:t>xamarin.forms</a:t>
            </a:r>
            <a:endParaRPr lang="en-US" sz="1200" dirty="0" smtClean="0">
              <a:solidFill>
                <a:srgbClr val="032B4E"/>
              </a:solidFill>
              <a:latin typeface="Helvetica Neue Light"/>
              <a:cs typeface="Helvetica Neue Light"/>
            </a:endParaRPr>
          </a:p>
          <a:p>
            <a:pPr>
              <a:buSzPct val="100000"/>
              <a:buFont typeface="Arial"/>
              <a:buBlip>
                <a:blip r:embed="rId4"/>
              </a:buBlip>
            </a:pPr>
            <a:r>
              <a:rPr lang="en-US" sz="1000" dirty="0" smtClean="0">
                <a:solidFill>
                  <a:srgbClr val="3C90D1"/>
                </a:solidFill>
                <a:latin typeface="Arial"/>
                <a:cs typeface="Arial"/>
              </a:rPr>
              <a:t>C# + .NET Runtime</a:t>
            </a:r>
          </a:p>
          <a:p>
            <a:pPr>
              <a:buSzPct val="100000"/>
              <a:buFont typeface="Arial"/>
              <a:buBlip>
                <a:blip r:embed="rId4"/>
              </a:buBlip>
            </a:pPr>
            <a:r>
              <a:rPr lang="en-US" sz="1000" dirty="0" smtClean="0">
                <a:solidFill>
                  <a:srgbClr val="3C90D1"/>
                </a:solidFill>
                <a:latin typeface="Arial"/>
                <a:cs typeface="Arial"/>
              </a:rPr>
              <a:t>Native UI</a:t>
            </a:r>
          </a:p>
          <a:p>
            <a:pPr>
              <a:buSzPct val="100000"/>
              <a:buFont typeface="Arial"/>
              <a:buBlip>
                <a:blip r:embed="rId4"/>
              </a:buBlip>
            </a:pPr>
            <a:r>
              <a:rPr lang="en-US" sz="1000" dirty="0" smtClean="0">
                <a:solidFill>
                  <a:srgbClr val="3C90D1"/>
                </a:solidFill>
                <a:latin typeface="Arial"/>
                <a:cs typeface="Arial"/>
              </a:rPr>
              <a:t>Native Performance</a:t>
            </a:r>
          </a:p>
          <a:p>
            <a:pPr>
              <a:buBlip>
                <a:blip r:embed="rId3"/>
              </a:buBlip>
            </a:pPr>
            <a:endParaRPr lang="en-US" sz="1000" dirty="0" smtClean="0">
              <a:solidFill>
                <a:srgbClr val="032B4E"/>
              </a:solidFill>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393321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If you are a</a:t>
            </a:r>
            <a:r>
              <a:rPr lang="en-US" baseline="0" dirty="0" smtClean="0"/>
              <a:t> windows developer you will be used to these name spaces. </a:t>
            </a:r>
          </a:p>
          <a:p>
            <a:pPr marL="171450" indent="-171450">
              <a:buFont typeface="Arial"/>
              <a:buChar char="•"/>
            </a:pPr>
            <a:r>
              <a:rPr lang="en-US" baseline="0" dirty="0" smtClean="0"/>
              <a:t>These are the core .NET base libraries that we know and love.</a:t>
            </a:r>
          </a:p>
          <a:p>
            <a:pPr marL="171450" indent="-171450">
              <a:buFont typeface="Arial"/>
              <a:buChar char="•"/>
            </a:pPr>
            <a:r>
              <a:rPr lang="en-US" baseline="0" dirty="0" smtClean="0"/>
              <a:t>If you mix in windows phone and windows store development you get new namespaces</a:t>
            </a:r>
          </a:p>
          <a:p>
            <a:pPr marL="171450" indent="-171450">
              <a:buFont typeface="Arial"/>
              <a:buChar char="•"/>
            </a:pPr>
            <a:r>
              <a:rPr lang="en-US" baseline="0" dirty="0" smtClean="0"/>
              <a:t>Windows. And Microsoft. With platform specific APIs</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8</a:t>
            </a:fld>
            <a:endParaRPr lang="en-US"/>
          </a:p>
        </p:txBody>
      </p:sp>
    </p:spTree>
    <p:extLst>
      <p:ext uri="{BB962C8B-B14F-4D97-AF65-F5344CB8AC3E}">
        <p14:creationId xmlns:p14="http://schemas.microsoft.com/office/powerpoint/2010/main" val="2981735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Xamarin</a:t>
            </a:r>
            <a:r>
              <a:rPr lang="en-US" baseline="0" dirty="0" smtClean="0"/>
              <a:t> gives you the best of both worlds with full support for the .NET Framework (your System. Libraries) </a:t>
            </a:r>
          </a:p>
          <a:p>
            <a:pPr marL="171450" indent="-171450">
              <a:buFont typeface="Arial"/>
              <a:buChar char="•"/>
            </a:pPr>
            <a:r>
              <a:rPr lang="en-US" baseline="0" dirty="0" smtClean="0"/>
              <a:t>Then they create C# bindings for every API in iOS and Android</a:t>
            </a:r>
          </a:p>
          <a:p>
            <a:pPr marL="171450" indent="-171450">
              <a:buFont typeface="Arial"/>
              <a:buChar char="•"/>
            </a:pPr>
            <a:r>
              <a:rPr lang="en-US" baseline="0" dirty="0" smtClean="0"/>
              <a:t>As you can see here there are a few, </a:t>
            </a:r>
            <a:r>
              <a:rPr lang="en-US" baseline="0" dirty="0" err="1" smtClean="0"/>
              <a:t>CoreGraphics</a:t>
            </a:r>
            <a:r>
              <a:rPr lang="en-US" baseline="0" dirty="0" smtClean="0"/>
              <a:t>, </a:t>
            </a:r>
            <a:r>
              <a:rPr lang="en-US" baseline="0" dirty="0" err="1" smtClean="0"/>
              <a:t>CoreMotion</a:t>
            </a:r>
            <a:r>
              <a:rPr lang="en-US" baseline="0" dirty="0" smtClean="0"/>
              <a:t>, </a:t>
            </a:r>
            <a:r>
              <a:rPr lang="en-US" baseline="0" dirty="0" err="1" smtClean="0"/>
              <a:t>etc</a:t>
            </a:r>
            <a:r>
              <a:rPr lang="en-US" baseline="0" dirty="0" smtClean="0"/>
              <a:t>,</a:t>
            </a:r>
          </a:p>
          <a:p>
            <a:pPr marL="171450" indent="-171450">
              <a:buFont typeface="Arial"/>
              <a:buChar char="•"/>
            </a:pPr>
            <a:r>
              <a:rPr lang="en-US" baseline="0" dirty="0" smtClean="0"/>
              <a:t>These are your platform specific bits to take advantage of everything in iOS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9</a:t>
            </a:fld>
            <a:endParaRPr lang="en-US"/>
          </a:p>
        </p:txBody>
      </p:sp>
    </p:spTree>
    <p:extLst>
      <p:ext uri="{BB962C8B-B14F-4D97-AF65-F5344CB8AC3E}">
        <p14:creationId xmlns:p14="http://schemas.microsoft.com/office/powerpoint/2010/main" val="28221563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2.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3.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2.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5.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ng"/><Relationship Id="rId1" Type="http://schemas.openxmlformats.org/officeDocument/2006/relationships/slideMaster" Target="../slideMasters/slideMaster27.xml"/><Relationship Id="rId2" Type="http://schemas.openxmlformats.org/officeDocument/2006/relationships/image" Target="../media/image16.png"/></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4.png"/><Relationship Id="rId1" Type="http://schemas.openxmlformats.org/officeDocument/2006/relationships/slideMaster" Target="../slideMasters/slideMaster27.xml"/><Relationship Id="rId2" Type="http://schemas.openxmlformats.org/officeDocument/2006/relationships/image" Target="../media/image16.png"/></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7.png"/><Relationship Id="rId1" Type="http://schemas.openxmlformats.org/officeDocument/2006/relationships/slideMaster" Target="../slideMasters/slideMaster27.xml"/><Relationship Id="rId2" Type="http://schemas.openxmlformats.org/officeDocument/2006/relationships/image" Target="../media/image16.png"/></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0.png"/><Relationship Id="rId3" Type="http://schemas.openxmlformats.org/officeDocument/2006/relationships/image" Target="../media/image14.pn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16.png"/><Relationship Id="rId3" Type="http://schemas.openxmlformats.org/officeDocument/2006/relationships/image" Target="../media/image5.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5.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27.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2736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sp>
        <p:nvSpPr>
          <p:cNvPr id="4" name="Content Placeholder 3"/>
          <p:cNvSpPr>
            <a:spLocks noGrp="1"/>
          </p:cNvSpPr>
          <p:nvPr>
            <p:ph sz="half" idx="2" hasCustomPrompt="1"/>
          </p:nvPr>
        </p:nvSpPr>
        <p:spPr>
          <a:xfrm>
            <a:off x="3949700" y="3733799"/>
            <a:ext cx="4889500" cy="419101"/>
          </a:xfrm>
          <a:noFill/>
          <a:ln>
            <a:noFill/>
          </a:ln>
        </p:spPr>
        <p:txBody>
          <a:bodyPr/>
          <a:lstStyle>
            <a:lvl1pPr marL="0" indent="0">
              <a:lnSpc>
                <a:spcPct val="70000"/>
              </a:lnSpc>
              <a:buNone/>
              <a:defRPr sz="2800" b="1" i="0">
                <a:ln>
                  <a:noFill/>
                </a:ln>
                <a:solidFill>
                  <a:srgbClr val="8C8A8E"/>
                </a:solidFill>
                <a:latin typeface="Helvetica"/>
                <a:cs typeface="Helvetica"/>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Name Goes Here</a:t>
            </a:r>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0" hasCustomPrompt="1"/>
          </p:nvPr>
        </p:nvSpPr>
        <p:spPr>
          <a:xfrm>
            <a:off x="3949700" y="4152900"/>
            <a:ext cx="4889500" cy="419101"/>
          </a:xfrm>
          <a:noFill/>
          <a:ln>
            <a:noFill/>
          </a:ln>
        </p:spPr>
        <p:txBody>
          <a:bodyPr/>
          <a:lstStyle>
            <a:lvl1pPr marL="0" indent="0">
              <a:lnSpc>
                <a:spcPct val="70000"/>
              </a:lnSpc>
              <a:buNone/>
              <a:defRPr sz="2800" b="0" i="0" baseline="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Title</a:t>
            </a:r>
          </a:p>
        </p:txBody>
      </p:sp>
      <p:sp>
        <p:nvSpPr>
          <p:cNvPr id="11" name="Content Placeholder 3"/>
          <p:cNvSpPr>
            <a:spLocks noGrp="1"/>
          </p:cNvSpPr>
          <p:nvPr>
            <p:ph sz="half" idx="11" hasCustomPrompt="1"/>
          </p:nvPr>
        </p:nvSpPr>
        <p:spPr>
          <a:xfrm>
            <a:off x="3949700" y="4572001"/>
            <a:ext cx="4889500" cy="419101"/>
          </a:xfrm>
          <a:noFill/>
          <a:ln>
            <a:noFill/>
          </a:ln>
        </p:spPr>
        <p:txBody>
          <a:bodyPr/>
          <a:lstStyle>
            <a:lvl1pPr marL="0" indent="0">
              <a:lnSpc>
                <a:spcPct val="70000"/>
              </a:lnSpc>
              <a:buNone/>
              <a:defRPr sz="2800" b="0" i="0">
                <a:ln>
                  <a:noFill/>
                </a:ln>
                <a:solidFill>
                  <a:srgbClr val="8C8A8E"/>
                </a:solidFill>
                <a:latin typeface="Helvetica Light"/>
                <a:cs typeface="Helvetica Light"/>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Presenter Contact</a:t>
            </a:r>
          </a:p>
        </p:txBody>
      </p:sp>
      <p:pic>
        <p:nvPicPr>
          <p:cNvPr id="3" name="Picture 2" descr="xamarin-horizontal-blue@2x.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700" y="2179427"/>
            <a:ext cx="3238500" cy="784646"/>
          </a:xfrm>
          <a:prstGeom prst="rect">
            <a:avLst/>
          </a:prstGeom>
        </p:spPr>
      </p:pic>
    </p:spTree>
    <p:extLst>
      <p:ext uri="{BB962C8B-B14F-4D97-AF65-F5344CB8AC3E}">
        <p14:creationId xmlns:p14="http://schemas.microsoft.com/office/powerpoint/2010/main" val="1939657604"/>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7025847"/>
      </p:ext>
    </p:extLst>
  </p:cSld>
  <p:clrMapOvr>
    <a:overrideClrMapping bg1="lt1" tx1="dk1" bg2="lt2" tx2="dk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58367"/>
            <a:ext cx="2057400" cy="433625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58367"/>
            <a:ext cx="6115050" cy="433625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8917724"/>
      </p:ext>
    </p:extLst>
  </p:cSld>
  <p:clrMapOvr>
    <a:masterClrMapping/>
  </p:clrMapOvr>
  <p:transition xmlns:p14="http://schemas.microsoft.com/office/powerpoint/2010/mai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29637839"/>
      </p:ext>
    </p:extLst>
  </p:cSld>
  <p:clrMapOvr>
    <a:masterClrMapping/>
  </p:clrMapOvr>
  <p:transition xmlns:p14="http://schemas.microsoft.com/office/powerpoint/2010/mai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15749448"/>
      </p:ext>
    </p:extLst>
  </p:cSld>
  <p:clrMapOvr>
    <a:masterClrMapping/>
  </p:clrMapOvr>
  <p:transition xmlns:p14="http://schemas.microsoft.com/office/powerpoint/2010/main"/>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8805425"/>
      </p:ext>
    </p:extLst>
  </p:cSld>
  <p:clrMapOvr>
    <a:masterClrMapping/>
  </p:clrMapOvr>
  <p:transition xmlns:p14="http://schemas.microsoft.com/office/powerpoint/2010/mai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24209772"/>
      </p:ext>
    </p:extLst>
  </p:cSld>
  <p:clrMapOvr>
    <a:masterClrMapping/>
  </p:clrMapOvr>
  <p:transition xmlns:p14="http://schemas.microsoft.com/office/powerpoint/2010/main"/>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5155947"/>
      </p:ext>
    </p:extLst>
  </p:cSld>
  <p:clrMapOvr>
    <a:masterClrMapping/>
  </p:clrMapOvr>
  <p:transition xmlns:p14="http://schemas.microsoft.com/office/powerpoint/2010/mai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76274718"/>
      </p:ext>
    </p:extLst>
  </p:cSld>
  <p:clrMapOvr>
    <a:masterClrMapping/>
  </p:clrMapOvr>
  <p:transition xmlns:p14="http://schemas.microsoft.com/office/powerpoint/2010/main"/>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4201384"/>
      </p:ext>
    </p:extLst>
  </p:cSld>
  <p:clrMapOvr>
    <a:masterClrMapping/>
  </p:clrMapOvr>
  <p:transition xmlns:p14="http://schemas.microsoft.com/office/powerpoint/2010/main"/>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23959042"/>
      </p:ext>
    </p:extLst>
  </p:cSld>
  <p:clrMapOvr>
    <a:masterClrMapping/>
  </p:clrMapOvr>
  <p:transition xmlns:p14="http://schemas.microsoft.com/office/powerpoint/2010/main"/>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87666615"/>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8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7/29/14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334669230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7441458"/>
      </p:ext>
    </p:extLst>
  </p:cSld>
  <p:clrMapOvr>
    <a:masterClrMapping/>
  </p:clrMapOvr>
  <p:transition xmlns:p14="http://schemas.microsoft.com/office/powerpoint/2010/main"/>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41823290"/>
      </p:ext>
    </p:extLst>
  </p:cSld>
  <p:clrMapOvr>
    <a:masterClrMapping/>
  </p:clrMapOvr>
  <p:transition xmlns:p14="http://schemas.microsoft.com/office/powerpoint/2010/main"/>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58203761"/>
      </p:ext>
    </p:extLst>
  </p:cSld>
  <p:clrMapOvr>
    <a:masterClrMapping/>
  </p:clrMapOvr>
  <p:transition xmlns:p14="http://schemas.microsoft.com/office/powerpoint/2010/main"/>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705237"/>
      </p:ext>
    </p:extLst>
  </p:cSld>
  <p:clrMapOvr>
    <a:masterClrMapping/>
  </p:clrMapOvr>
  <p:transition xmlns:p14="http://schemas.microsoft.com/office/powerpoint/2010/main"/>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736688731"/>
      </p:ext>
    </p:extLst>
  </p:cSld>
  <p:clrMapOvr>
    <a:masterClrMapping/>
  </p:clrMapOvr>
  <p:transition xmlns:p14="http://schemas.microsoft.com/office/powerpoint/2010/mai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1658135"/>
      </p:ext>
    </p:extLst>
  </p:cSld>
  <p:clrMapOvr>
    <a:masterClrMapping/>
  </p:clrMapOvr>
  <p:transition xmlns:p14="http://schemas.microsoft.com/office/powerpoint/2010/mai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99181748"/>
      </p:ext>
    </p:extLst>
  </p:cSld>
  <p:clrMapOvr>
    <a:masterClrMapping/>
  </p:clrMapOvr>
  <p:transition xmlns:p14="http://schemas.microsoft.com/office/powerpoint/2010/mai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5690672"/>
      </p:ext>
    </p:extLst>
  </p:cSld>
  <p:clrMapOvr>
    <a:masterClrMapping/>
  </p:clrMapOvr>
  <p:transition xmlns:p14="http://schemas.microsoft.com/office/powerpoint/2010/mai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606278"/>
      </p:ext>
    </p:extLst>
  </p:cSld>
  <p:clrMapOvr>
    <a:masterClrMapping/>
  </p:clrMapOvr>
  <p:transition xmlns:p14="http://schemas.microsoft.com/office/powerpoint/2010/main"/>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422666593"/>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chemeClr val="accent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7/29/14</a:t>
            </a:fld>
            <a:endParaRPr lang="en-US"/>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2066355A-084C-D24E-9AD2-7E4FC41EA627}" type="slidenum">
              <a:rPr lang="en-US" smtClean="0"/>
              <a:t>‹#›</a:t>
            </a:fld>
            <a:endParaRPr lang="en-US"/>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111023843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9550298"/>
      </p:ext>
    </p:extLst>
  </p:cSld>
  <p:clrMapOvr>
    <a:masterClrMapping/>
  </p:clrMapOvr>
  <p:transition xmlns:p14="http://schemas.microsoft.com/office/powerpoint/2010/main"/>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98703948"/>
      </p:ext>
    </p:extLst>
  </p:cSld>
  <p:clrMapOvr>
    <a:masterClrMapping/>
  </p:clrMapOvr>
  <p:transition xmlns:p14="http://schemas.microsoft.com/office/powerpoint/2010/main"/>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00151"/>
            <a:ext cx="20574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61150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87796116"/>
      </p:ext>
    </p:extLst>
  </p:cSld>
  <p:clrMapOvr>
    <a:masterClrMapping/>
  </p:clrMapOvr>
  <p:transition xmlns:p14="http://schemas.microsoft.com/office/powerpoint/2010/main"/>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51355131"/>
      </p:ext>
    </p:extLst>
  </p:cSld>
  <p:clrMapOvr>
    <a:masterClrMapping/>
  </p:clrMapOvr>
  <p:transition xmlns:p14="http://schemas.microsoft.com/office/powerpoint/2010/mai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7750664"/>
      </p:ext>
    </p:extLst>
  </p:cSld>
  <p:clrMapOvr>
    <a:masterClrMapping/>
  </p:clrMapOvr>
  <p:transition xmlns:p14="http://schemas.microsoft.com/office/powerpoint/2010/main"/>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9380846"/>
      </p:ext>
    </p:extLst>
  </p:cSld>
  <p:clrMapOvr>
    <a:masterClrMapping/>
  </p:clrMapOvr>
  <p:transition xmlns:p14="http://schemas.microsoft.com/office/powerpoint/2010/mai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6931309"/>
      </p:ext>
    </p:extLst>
  </p:cSld>
  <p:clrMapOvr>
    <a:masterClrMapping/>
  </p:clrMapOvr>
  <p:transition xmlns:p14="http://schemas.microsoft.com/office/powerpoint/2010/mai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0207442"/>
      </p:ext>
    </p:extLst>
  </p:cSld>
  <p:clrMapOvr>
    <a:masterClrMapping/>
  </p:clrMapOvr>
  <p:transition xmlns:p14="http://schemas.microsoft.com/office/powerpoint/2010/mai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0650321"/>
      </p:ext>
    </p:extLst>
  </p:cSld>
  <p:clrMapOvr>
    <a:masterClrMapping/>
  </p:clrMapOvr>
  <p:transition xmlns:p14="http://schemas.microsoft.com/office/powerpoint/2010/mai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712786"/>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80254329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215436029"/>
      </p:ext>
    </p:extLst>
  </p:cSld>
  <p:clrMapOvr>
    <a:masterClrMapping/>
  </p:clrMapOvr>
  <p:transition xmlns:p14="http://schemas.microsoft.com/office/powerpoint/2010/main"/>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406573"/>
      </p:ext>
    </p:extLst>
  </p:cSld>
  <p:clrMapOvr>
    <a:masterClrMapping/>
  </p:clrMapOvr>
  <p:transition xmlns:p14="http://schemas.microsoft.com/office/powerpoint/2010/main"/>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1295731"/>
      </p:ext>
    </p:extLst>
  </p:cSld>
  <p:clrMapOvr>
    <a:masterClrMapping/>
  </p:clrMapOvr>
  <p:transition xmlns:p14="http://schemas.microsoft.com/office/powerpoint/2010/main"/>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4323376"/>
      </p:ext>
    </p:extLst>
  </p:cSld>
  <p:clrMapOvr>
    <a:masterClrMapping/>
  </p:clrMapOvr>
  <p:transition xmlns:p14="http://schemas.microsoft.com/office/powerpoint/2010/main"/>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31554896"/>
      </p:ext>
    </p:extLst>
  </p:cSld>
  <p:clrMapOvr>
    <a:masterClrMapping/>
  </p:clrMapOvr>
  <p:transition xmlns:p14="http://schemas.microsoft.com/office/powerpoint/2010/main"/>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939530"/>
      </p:ext>
    </p:extLst>
  </p:cSld>
  <p:clrMapOvr>
    <a:masterClrMapping/>
  </p:clrMapOvr>
  <p:transition xmlns:p14="http://schemas.microsoft.com/office/powerpoint/2010/main"/>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64818875"/>
      </p:ext>
    </p:extLst>
  </p:cSld>
  <p:clrMapOvr>
    <a:masterClrMapping/>
  </p:clrMapOvr>
  <p:transition xmlns:p14="http://schemas.microsoft.com/office/powerpoint/2010/main"/>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43912098"/>
      </p:ext>
    </p:extLst>
  </p:cSld>
  <p:clrMapOvr>
    <a:masterClrMapping/>
  </p:clrMapOvr>
  <p:transition xmlns:p14="http://schemas.microsoft.com/office/powerpoint/2010/main"/>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2317555"/>
      </p:ext>
    </p:extLst>
  </p:cSld>
  <p:clrMapOvr>
    <a:masterClrMapping/>
  </p:clrMapOvr>
  <p:transition xmlns:p14="http://schemas.microsoft.com/office/powerpoint/2010/main"/>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36611272"/>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78409584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7733925"/>
      </p:ext>
    </p:extLst>
  </p:cSld>
  <p:clrMapOvr>
    <a:masterClrMapping/>
  </p:clrMapOvr>
  <p:transition xmlns:p14="http://schemas.microsoft.com/office/powerpoint/2010/main"/>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538433164"/>
      </p:ext>
    </p:extLst>
  </p:cSld>
  <p:clrMapOvr>
    <a:masterClrMapping/>
  </p:clrMapOvr>
  <p:transition xmlns:p14="http://schemas.microsoft.com/office/powerpoint/2010/main"/>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162304307"/>
      </p:ext>
    </p:extLst>
  </p:cSld>
  <p:clrMapOvr>
    <a:masterClrMapping/>
  </p:clrMapOvr>
  <p:transition xmlns:p14="http://schemas.microsoft.com/office/powerpoint/2010/main"/>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09786643"/>
      </p:ext>
    </p:extLst>
  </p:cSld>
  <p:clrMapOvr>
    <a:masterClrMapping/>
  </p:clrMapOvr>
  <p:transition xmlns:p14="http://schemas.microsoft.com/office/powerpoint/2010/main"/>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8811330"/>
      </p:ext>
    </p:extLst>
  </p:cSld>
  <p:clrMapOvr>
    <a:masterClrMapping/>
  </p:clrMapOvr>
  <p:transition xmlns:p14="http://schemas.microsoft.com/office/powerpoint/2010/main"/>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24761235"/>
      </p:ext>
    </p:extLst>
  </p:cSld>
  <p:clrMapOvr>
    <a:masterClrMapping/>
  </p:clrMapOvr>
  <p:transition xmlns:p14="http://schemas.microsoft.com/office/powerpoint/2010/main"/>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45056777"/>
      </p:ext>
    </p:extLst>
  </p:cSld>
  <p:clrMapOvr>
    <a:masterClrMapping/>
  </p:clrMapOvr>
  <p:transition xmlns:p14="http://schemas.microsoft.com/office/powerpoint/2010/main"/>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4815963"/>
      </p:ext>
    </p:extLst>
  </p:cSld>
  <p:clrMapOvr>
    <a:masterClrMapping/>
  </p:clrMapOvr>
  <p:transition xmlns:p14="http://schemas.microsoft.com/office/powerpoint/2010/mai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2001901"/>
      </p:ext>
    </p:extLst>
  </p:cSld>
  <p:clrMapOvr>
    <a:masterClrMapping/>
  </p:clrMapOvr>
  <p:transition xmlns:p14="http://schemas.microsoft.com/office/powerpoint/2010/mai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089329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1601C75-6E3A-0C43-AC78-5185600B4E67}" type="datetimeFigureOut">
              <a:rPr lang="en-US" smtClean="0"/>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5337834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6041353"/>
      </p:ext>
    </p:extLst>
  </p:cSld>
  <p:clrMapOvr>
    <a:masterClrMapping/>
  </p:clrMapOvr>
  <p:transition xmlns:p14="http://schemas.microsoft.com/office/powerpoint/2010/mai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0708058"/>
      </p:ext>
    </p:extLst>
  </p:cSld>
  <p:clrMapOvr>
    <a:masterClrMapping/>
  </p:clrMapOvr>
  <p:transition xmlns:p14="http://schemas.microsoft.com/office/powerpoint/2010/main"/>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7631948"/>
      </p:ext>
    </p:extLst>
  </p:cSld>
  <p:clrMapOvr>
    <a:masterClrMapping/>
  </p:clrMapOvr>
  <p:transition xmlns:p14="http://schemas.microsoft.com/office/powerpoint/2010/main"/>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62255943"/>
      </p:ext>
    </p:extLst>
  </p:cSld>
  <p:clrMapOvr>
    <a:masterClrMapping/>
  </p:clrMapOvr>
  <p:transition xmlns:p14="http://schemas.microsoft.com/office/powerpoint/2010/main"/>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8368221"/>
      </p:ext>
    </p:extLst>
  </p:cSld>
  <p:clrMapOvr>
    <a:masterClrMapping/>
  </p:clrMapOvr>
  <p:transition xmlns:p14="http://schemas.microsoft.com/office/powerpoint/2010/main"/>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6143"/>
            <a:ext cx="2057400" cy="40284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566143"/>
            <a:ext cx="6115050" cy="4028480"/>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09284553"/>
      </p:ext>
    </p:extLst>
  </p:cSld>
  <p:clrMapOvr>
    <a:masterClrMapping/>
  </p:clrMapOvr>
  <p:transition xmlns:p14="http://schemas.microsoft.com/office/powerpoint/2010/main"/>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191038226"/>
      </p:ext>
    </p:extLst>
  </p:cSld>
  <p:clrMapOvr>
    <a:masterClrMapping/>
  </p:clrMapOvr>
  <p:transition xmlns:p14="http://schemas.microsoft.com/office/powerpoint/2010/main"/>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6551799"/>
      </p:ext>
    </p:extLst>
  </p:cSld>
  <p:clrMapOvr>
    <a:masterClrMapping/>
  </p:clrMapOvr>
  <p:transition xmlns:p14="http://schemas.microsoft.com/office/powerpoint/2010/main"/>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7146470"/>
      </p:ext>
    </p:extLst>
  </p:cSld>
  <p:clrMapOvr>
    <a:masterClrMapping/>
  </p:clrMapOvr>
  <p:transition xmlns:p14="http://schemas.microsoft.com/office/powerpoint/2010/main"/>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7707354"/>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1601C75-6E3A-0C43-AC78-5185600B4E67}" type="datetimeFigureOut">
              <a:rPr lang="en-US" smtClean="0"/>
              <a:t>7/29/14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167629794"/>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38476989"/>
      </p:ext>
    </p:extLst>
  </p:cSld>
  <p:clrMapOvr>
    <a:masterClrMapping/>
  </p:clrMapOvr>
  <p:transition xmlns:p14="http://schemas.microsoft.com/office/powerpoint/2010/main"/>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2915427"/>
      </p:ext>
    </p:extLst>
  </p:cSld>
  <p:clrMapOvr>
    <a:masterClrMapping/>
  </p:clrMapOvr>
  <p:transition xmlns:p14="http://schemas.microsoft.com/office/powerpoint/2010/main"/>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637490"/>
      </p:ext>
    </p:extLst>
  </p:cSld>
  <p:clrMapOvr>
    <a:masterClrMapping/>
  </p:clrMapOvr>
  <p:transition xmlns:p14="http://schemas.microsoft.com/office/powerpoint/2010/main"/>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18739768"/>
      </p:ext>
    </p:extLst>
  </p:cSld>
  <p:clrMapOvr>
    <a:masterClrMapping/>
  </p:clrMapOvr>
  <p:transition xmlns:p14="http://schemas.microsoft.com/office/powerpoint/2010/main"/>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66175100"/>
      </p:ext>
    </p:extLst>
  </p:cSld>
  <p:clrMapOvr>
    <a:masterClrMapping/>
  </p:clrMapOvr>
  <p:transition xmlns:p14="http://schemas.microsoft.com/office/powerpoint/2010/main"/>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1755891"/>
      </p:ext>
    </p:extLst>
  </p:cSld>
  <p:clrMapOvr>
    <a:masterClrMapping/>
  </p:clrMapOvr>
  <p:transition xmlns:p14="http://schemas.microsoft.com/office/powerpoint/2010/main"/>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63362880"/>
      </p:ext>
    </p:extLst>
  </p:cSld>
  <p:clrMapOvr>
    <a:masterClrMapping/>
  </p:clrMapOvr>
  <p:transition xmlns:p14="http://schemas.microsoft.com/office/powerpoint/2010/main"/>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655729593"/>
      </p:ext>
    </p:extLst>
  </p:cSld>
  <p:clrMapOvr>
    <a:masterClrMapping/>
  </p:clrMapOvr>
  <p:transition xmlns:p14="http://schemas.microsoft.com/office/powerpoint/2010/main"/>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55400279"/>
      </p:ext>
    </p:extLst>
  </p:cSld>
  <p:clrMapOvr>
    <a:masterClrMapping/>
  </p:clrMapOvr>
  <p:transition xmlns:p14="http://schemas.microsoft.com/office/powerpoint/2010/main"/>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521574"/>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1601C75-6E3A-0C43-AC78-5185600B4E67}" type="datetimeFigureOut">
              <a:rPr lang="en-US" smtClean="0"/>
              <a:t>7/29/14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0748280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37336" y="2183012"/>
            <a:ext cx="2702719"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203" y="2183012"/>
            <a:ext cx="2703314" cy="243542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9793925"/>
      </p:ext>
    </p:extLst>
  </p:cSld>
  <p:clrMapOvr>
    <a:masterClrMapping/>
  </p:clrMapOvr>
  <p:transition xmlns:p14="http://schemas.microsoft.com/office/powerpoint/2010/main"/>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85290748"/>
      </p:ext>
    </p:extLst>
  </p:cSld>
  <p:clrMapOvr>
    <a:masterClrMapping/>
  </p:clrMapOvr>
  <p:transition xmlns:p14="http://schemas.microsoft.com/office/powerpoint/2010/main"/>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7481090"/>
      </p:ext>
    </p:extLst>
  </p:cSld>
  <p:clrMapOvr>
    <a:masterClrMapping/>
  </p:clrMapOvr>
  <p:transition xmlns:p14="http://schemas.microsoft.com/office/powerpoint/2010/mai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2138141"/>
      </p:ext>
    </p:extLst>
  </p:cSld>
  <p:clrMapOvr>
    <a:masterClrMapping/>
  </p:clrMapOvr>
  <p:transition xmlns:p14="http://schemas.microsoft.com/office/powerpoint/2010/main"/>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000863835"/>
      </p:ext>
    </p:extLst>
  </p:cSld>
  <p:clrMapOvr>
    <a:masterClrMapping/>
  </p:clrMapOvr>
  <p:transition xmlns:p14="http://schemas.microsoft.com/office/powerpoint/2010/main"/>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18162123"/>
      </p:ext>
    </p:extLst>
  </p:cSld>
  <p:clrMapOvr>
    <a:masterClrMapping/>
  </p:clrMapOvr>
  <p:transition xmlns:p14="http://schemas.microsoft.com/office/powerpoint/2010/main"/>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6172140"/>
      </p:ext>
    </p:extLst>
  </p:cSld>
  <p:clrMapOvr>
    <a:masterClrMapping/>
  </p:clrMapOvr>
  <p:transition xmlns:p14="http://schemas.microsoft.com/office/powerpoint/2010/main"/>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504509" y="1574603"/>
            <a:ext cx="1396008" cy="304383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14700" y="1574603"/>
            <a:ext cx="4132659" cy="304383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41400132"/>
      </p:ext>
    </p:extLst>
  </p:cSld>
  <p:clrMapOvr>
    <a:masterClrMapping/>
  </p:clrMapOvr>
  <p:transition xmlns:p14="http://schemas.microsoft.com/office/powerpoint/2010/main"/>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426835922"/>
      </p:ext>
    </p:extLst>
  </p:cSld>
  <p:clrMapOvr>
    <a:masterClrMapping/>
  </p:clrMapOvr>
  <p:transition xmlns:p14="http://schemas.microsoft.com/office/powerpoint/2010/main"/>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4634046"/>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1601C75-6E3A-0C43-AC78-5185600B4E67}" type="datetimeFigureOut">
              <a:rPr lang="en-US" smtClean="0"/>
              <a:t>7/29/14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3538626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984220403"/>
      </p:ext>
    </p:extLst>
  </p:cSld>
  <p:clrMapOvr>
    <a:masterClrMapping/>
  </p:clrMapOvr>
  <p:transition xmlns:p14="http://schemas.microsoft.com/office/powerpoint/2010/main"/>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71851537"/>
      </p:ext>
    </p:extLst>
  </p:cSld>
  <p:clrMapOvr>
    <a:masterClrMapping/>
  </p:clrMapOvr>
  <p:transition xmlns:p14="http://schemas.microsoft.com/office/powerpoint/2010/main"/>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28810866"/>
      </p:ext>
    </p:extLst>
  </p:cSld>
  <p:clrMapOvr>
    <a:masterClrMapping/>
  </p:clrMapOvr>
  <p:transition xmlns:p14="http://schemas.microsoft.com/office/powerpoint/2010/main"/>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33324075"/>
      </p:ext>
    </p:extLst>
  </p:cSld>
  <p:clrMapOvr>
    <a:masterClrMapping/>
  </p:clrMapOvr>
  <p:transition xmlns:p14="http://schemas.microsoft.com/office/powerpoint/2010/main"/>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7320668"/>
      </p:ext>
    </p:extLst>
  </p:cSld>
  <p:clrMapOvr>
    <a:masterClrMapping/>
  </p:clrMapOvr>
  <p:transition xmlns:p14="http://schemas.microsoft.com/office/powerpoint/2010/main"/>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522702220"/>
      </p:ext>
    </p:extLst>
  </p:cSld>
  <p:clrMapOvr>
    <a:masterClrMapping/>
  </p:clrMapOvr>
  <p:transition xmlns:p14="http://schemas.microsoft.com/office/powerpoint/2010/main"/>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30372069"/>
      </p:ext>
    </p:extLst>
  </p:cSld>
  <p:clrMapOvr>
    <a:masterClrMapping/>
  </p:clrMapOvr>
  <p:transition xmlns:p14="http://schemas.microsoft.com/office/powerpoint/2010/main"/>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31235458"/>
      </p:ext>
    </p:extLst>
  </p:cSld>
  <p:clrMapOvr>
    <a:masterClrMapping/>
  </p:clrMapOvr>
  <p:transition xmlns:p14="http://schemas.microsoft.com/office/powerpoint/2010/main"/>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06196" y="924521"/>
            <a:ext cx="2082998" cy="367010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24521"/>
            <a:ext cx="6191846" cy="3670101"/>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1821950"/>
      </p:ext>
    </p:extLst>
  </p:cSld>
  <p:clrMapOvr>
    <a:masterClrMapping/>
  </p:clrMapOvr>
  <p:transition xmlns:p14="http://schemas.microsoft.com/office/powerpoint/2010/main"/>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78986621"/>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601C75-6E3A-0C43-AC78-5185600B4E67}" type="datetimeFigureOut">
              <a:rPr lang="en-US" smtClean="0"/>
              <a:t>7/29/14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44598846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6371106"/>
      </p:ext>
    </p:extLst>
  </p:cSld>
  <p:clrMapOvr>
    <a:masterClrMapping/>
  </p:clrMapOvr>
  <p:transition xmlns:p14="http://schemas.microsoft.com/office/powerpoint/2010/main"/>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52295961"/>
      </p:ext>
    </p:extLst>
  </p:cSld>
  <p:clrMapOvr>
    <a:masterClrMapping/>
  </p:clrMapOvr>
  <p:transition xmlns:p14="http://schemas.microsoft.com/office/powerpoint/2010/main"/>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75617"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981325" y="2144316"/>
            <a:ext cx="2748558" cy="2397324"/>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2575853"/>
      </p:ext>
    </p:extLst>
  </p:cSld>
  <p:clrMapOvr>
    <a:masterClrMapping/>
  </p:clrMapOvr>
  <p:transition xmlns:p14="http://schemas.microsoft.com/office/powerpoint/2010/main"/>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03678112"/>
      </p:ext>
    </p:extLst>
  </p:cSld>
  <p:clrMapOvr>
    <a:masterClrMapping/>
  </p:clrMapOvr>
  <p:transition xmlns:p14="http://schemas.microsoft.com/office/powerpoint/2010/main"/>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74125458"/>
      </p:ext>
    </p:extLst>
  </p:cSld>
  <p:clrMapOvr>
    <a:masterClrMapping/>
  </p:clrMapOvr>
  <p:transition xmlns:p14="http://schemas.microsoft.com/office/powerpoint/2010/main"/>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484650"/>
      </p:ext>
    </p:extLst>
  </p:cSld>
  <p:clrMapOvr>
    <a:masterClrMapping/>
  </p:clrMapOvr>
  <p:transition xmlns:p14="http://schemas.microsoft.com/office/powerpoint/2010/main"/>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43526023"/>
      </p:ext>
    </p:extLst>
  </p:cSld>
  <p:clrMapOvr>
    <a:masterClrMapping/>
  </p:clrMapOvr>
  <p:transition xmlns:p14="http://schemas.microsoft.com/office/powerpoint/2010/main"/>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9180531"/>
      </p:ext>
    </p:extLst>
  </p:cSld>
  <p:clrMapOvr>
    <a:masterClrMapping/>
  </p:clrMapOvr>
  <p:transition xmlns:p14="http://schemas.microsoft.com/office/powerpoint/2010/main"/>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2332818"/>
      </p:ext>
    </p:extLst>
  </p:cSld>
  <p:clrMapOvr>
    <a:masterClrMapping/>
  </p:clrMapOvr>
  <p:transition xmlns:p14="http://schemas.microsoft.com/office/powerpoint/2010/main"/>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341616" y="1676995"/>
            <a:ext cx="1388269" cy="2864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75620" y="1676995"/>
            <a:ext cx="4108847" cy="2864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853090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49700" y="742950"/>
            <a:ext cx="48895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cxnSp>
        <p:nvCxnSpPr>
          <p:cNvPr id="8" name="Straight Connector 7"/>
          <p:cNvCxnSpPr/>
          <p:nvPr userDrawn="1"/>
        </p:nvCxnSpPr>
        <p:spPr>
          <a:xfrm>
            <a:off x="35941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0"/>
          </p:nvPr>
        </p:nvSpPr>
        <p:spPr>
          <a:xfrm>
            <a:off x="673100" y="1349375"/>
            <a:ext cx="2444750" cy="2444750"/>
          </a:xfrm>
        </p:spPr>
        <p:txBody>
          <a:bodyPr/>
          <a:lstStyle/>
          <a:p>
            <a:endParaRPr lang="en-US" dirty="0"/>
          </a:p>
        </p:txBody>
      </p:sp>
    </p:spTree>
    <p:extLst>
      <p:ext uri="{BB962C8B-B14F-4D97-AF65-F5344CB8AC3E}">
        <p14:creationId xmlns:p14="http://schemas.microsoft.com/office/powerpoint/2010/main" val="2835536730"/>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7/29/14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75787204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577592403"/>
      </p:ext>
    </p:extLst>
  </p:cSld>
  <p:clrMapOvr>
    <a:masterClrMapping/>
  </p:clrMapOvr>
  <p:transition xmlns:p14="http://schemas.microsoft.com/office/powerpoint/2010/main"/>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44977861"/>
      </p:ext>
    </p:extLst>
  </p:cSld>
  <p:clrMapOvr>
    <a:masterClrMapping/>
  </p:clrMapOvr>
  <p:transition xmlns:p14="http://schemas.microsoft.com/office/powerpoint/2010/main"/>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963483527"/>
      </p:ext>
    </p:extLst>
  </p:cSld>
  <p:clrMapOvr>
    <a:masterClrMapping/>
  </p:clrMapOvr>
  <p:transition xmlns:p14="http://schemas.microsoft.com/office/powerpoint/2010/main"/>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841072"/>
      </p:ext>
    </p:extLst>
  </p:cSld>
  <p:clrMapOvr>
    <a:masterClrMapping/>
  </p:clrMapOvr>
  <p:transition xmlns:p14="http://schemas.microsoft.com/office/powerpoint/2010/main"/>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9774256"/>
      </p:ext>
    </p:extLst>
  </p:cSld>
  <p:clrMapOvr>
    <a:masterClrMapping/>
  </p:clrMapOvr>
  <p:transition xmlns:p14="http://schemas.microsoft.com/office/powerpoint/2010/main"/>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828749107"/>
      </p:ext>
    </p:extLst>
  </p:cSld>
  <p:clrMapOvr>
    <a:masterClrMapping/>
  </p:clrMapOvr>
  <p:transition xmlns:p14="http://schemas.microsoft.com/office/powerpoint/2010/main"/>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6710357"/>
      </p:ext>
    </p:extLst>
  </p:cSld>
  <p:clrMapOvr>
    <a:masterClrMapping/>
  </p:clrMapOvr>
  <p:transition xmlns:p14="http://schemas.microsoft.com/office/powerpoint/2010/main"/>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32206183"/>
      </p:ext>
    </p:extLst>
  </p:cSld>
  <p:clrMapOvr>
    <a:masterClrMapping/>
  </p:clrMapOvr>
  <p:transition xmlns:p14="http://schemas.microsoft.com/office/powerpoint/2010/main"/>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0508202"/>
      </p:ext>
    </p:extLst>
  </p:cSld>
  <p:clrMapOvr>
    <a:masterClrMapping/>
  </p:clrMapOvr>
  <p:transition xmlns:p14="http://schemas.microsoft.com/office/powerpoint/2010/main"/>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1792757"/>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601C75-6E3A-0C43-AC78-5185600B4E67}" type="datetimeFigureOut">
              <a:rPr lang="en-US" smtClean="0"/>
              <a:t>7/29/14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67811756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43702744"/>
      </p:ext>
    </p:extLst>
  </p:cSld>
  <p:clrMapOvr>
    <a:masterClrMapping/>
  </p:clrMapOvr>
  <p:transition xmlns:p14="http://schemas.microsoft.com/office/powerpoint/2010/main"/>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042120775"/>
      </p:ext>
    </p:extLst>
  </p:cSld>
  <p:clrMapOvr>
    <a:masterClrMapping/>
  </p:clrMapOvr>
  <p:transition xmlns:p14="http://schemas.microsoft.com/office/powerpoint/2010/mai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4988379"/>
      </p:ext>
    </p:extLst>
  </p:cSld>
  <p:clrMapOvr>
    <a:masterClrMapping/>
  </p:clrMapOvr>
  <p:transition xmlns:p14="http://schemas.microsoft.com/office/powerpoint/2010/main"/>
</p:sldLayout>
</file>

<file path=ppt/slideLayouts/slideLayout2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02611467"/>
      </p:ext>
    </p:extLst>
  </p:cSld>
  <p:clrMapOvr>
    <a:masterClrMapping/>
  </p:clrMapOvr>
  <p:transition xmlns:p14="http://schemas.microsoft.com/office/powerpoint/2010/main"/>
</p:sldLayout>
</file>

<file path=ppt/slideLayouts/slideLayout2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90602"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912521" y="985837"/>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27603350"/>
      </p:ext>
    </p:extLst>
  </p:cSld>
  <p:clrMapOvr>
    <a:masterClrMapping/>
  </p:clrMapOvr>
  <p:transition xmlns:p14="http://schemas.microsoft.com/office/powerpoint/2010/main"/>
</p:sldLayout>
</file>

<file path=ppt/slideLayouts/slideLayout2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716151"/>
      </p:ext>
    </p:extLst>
  </p:cSld>
  <p:clrMapOvr>
    <a:masterClrMapping/>
  </p:clrMapOvr>
  <p:transition xmlns:p14="http://schemas.microsoft.com/office/powerpoint/2010/main"/>
</p:sldLayout>
</file>

<file path=ppt/slideLayouts/slideLayout2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54004013"/>
      </p:ext>
    </p:extLst>
  </p:cSld>
  <p:clrMapOvr>
    <a:masterClrMapping/>
  </p:clrMapOvr>
  <p:transition xmlns:p14="http://schemas.microsoft.com/office/powerpoint/2010/main"/>
</p:sldLayout>
</file>

<file path=ppt/slideLayouts/slideLayout2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6294102"/>
      </p:ext>
    </p:extLst>
  </p:cSld>
  <p:clrMapOvr>
    <a:masterClrMapping/>
  </p:clrMapOvr>
  <p:transition xmlns:p14="http://schemas.microsoft.com/office/powerpoint/2010/main"/>
</p:sldLayout>
</file>

<file path=ppt/slideLayouts/slideLayout2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651980115"/>
      </p:ext>
    </p:extLst>
  </p:cSld>
  <p:clrMapOvr>
    <a:masterClrMapping/>
  </p:clrMapOvr>
  <p:transition xmlns:p14="http://schemas.microsoft.com/office/powerpoint/2010/main"/>
</p:sldLayout>
</file>

<file path=ppt/slideLayouts/slideLayout2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826370596"/>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206816311"/>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53405913"/>
      </p:ext>
    </p:extLst>
  </p:cSld>
  <p:clrMapOvr>
    <a:masterClrMapping/>
  </p:clrMapOvr>
  <p:transition xmlns:p14="http://schemas.microsoft.com/office/powerpoint/2010/main"/>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266" y="206575"/>
            <a:ext cx="2080022" cy="464165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82916" cy="464165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36923386"/>
      </p:ext>
    </p:extLst>
  </p:cSld>
  <p:clrMapOvr>
    <a:masterClrMapping/>
  </p:clrMapOvr>
  <p:transition xmlns:p14="http://schemas.microsoft.com/office/powerpoint/2010/main"/>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371258034"/>
      </p:ext>
    </p:extLst>
  </p:cSld>
  <p:clrMapOvr>
    <a:masterClrMapping/>
  </p:clrMapOvr>
  <p:transition xmlns:p14="http://schemas.microsoft.com/office/powerpoint/2010/main"/>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53389521"/>
      </p:ext>
    </p:extLst>
  </p:cSld>
  <p:clrMapOvr>
    <a:masterClrMapping/>
  </p:clrMapOvr>
  <p:transition xmlns:p14="http://schemas.microsoft.com/office/powerpoint/2010/main"/>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138693700"/>
      </p:ext>
    </p:extLst>
  </p:cSld>
  <p:clrMapOvr>
    <a:masterClrMapping/>
  </p:clrMapOvr>
  <p:transition xmlns:p14="http://schemas.microsoft.com/office/powerpoint/2010/main"/>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66789"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88708" y="1000126"/>
            <a:ext cx="3864769" cy="38623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7843330"/>
      </p:ext>
    </p:extLst>
  </p:cSld>
  <p:clrMapOvr>
    <a:masterClrMapping/>
  </p:clrMapOvr>
  <p:transition xmlns:p14="http://schemas.microsoft.com/office/powerpoint/2010/main"/>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72399226"/>
      </p:ext>
    </p:extLst>
  </p:cSld>
  <p:clrMapOvr>
    <a:masterClrMapping/>
  </p:clrMapOvr>
  <p:transition xmlns:p14="http://schemas.microsoft.com/office/powerpoint/2010/main"/>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7498225"/>
      </p:ext>
    </p:extLst>
  </p:cSld>
  <p:clrMapOvr>
    <a:masterClrMapping/>
  </p:clrMapOvr>
  <p:transition xmlns:p14="http://schemas.microsoft.com/office/powerpoint/2010/main"/>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5428"/>
      </p:ext>
    </p:extLst>
  </p:cSld>
  <p:clrMapOvr>
    <a:masterClrMapping/>
  </p:clrMapOvr>
  <p:transition xmlns:p14="http://schemas.microsoft.com/office/powerpoint/2010/main"/>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948949083"/>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1601C75-6E3A-0C43-AC78-5185600B4E67}" type="datetimeFigureOut">
              <a:rPr lang="en-US" smtClean="0"/>
              <a:t>7/29/14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10AB41-457F-9A4C-A01C-ACD95B865C12}" type="slidenum">
              <a:rPr lang="en-US" smtClean="0"/>
              <a:t>‹#›</a:t>
            </a:fld>
            <a:endParaRPr lang="en-US"/>
          </a:p>
        </p:txBody>
      </p:sp>
    </p:spTree>
    <p:extLst>
      <p:ext uri="{BB962C8B-B14F-4D97-AF65-F5344CB8AC3E}">
        <p14:creationId xmlns:p14="http://schemas.microsoft.com/office/powerpoint/2010/main" val="100285222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onsolas"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40638570"/>
      </p:ext>
    </p:extLst>
  </p:cSld>
  <p:clrMapOvr>
    <a:masterClrMapping/>
  </p:clrMapOvr>
  <p:transition xmlns:p14="http://schemas.microsoft.com/office/powerpoint/2010/main"/>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80084242"/>
      </p:ext>
    </p:extLst>
  </p:cSld>
  <p:clrMapOvr>
    <a:masterClrMapping/>
  </p:clrMapOvr>
  <p:transition xmlns:p14="http://schemas.microsoft.com/office/powerpoint/2010/main"/>
</p:sldLayout>
</file>

<file path=ppt/slideLayouts/slideLayout2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9408" y="206575"/>
            <a:ext cx="2074069" cy="465593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6575"/>
            <a:ext cx="6165056" cy="465593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96777505"/>
      </p:ext>
    </p:extLst>
  </p:cSld>
  <p:clrMapOvr>
    <a:masterClrMapping/>
  </p:clrMapOvr>
  <p:transition xmlns:p14="http://schemas.microsoft.com/office/powerpoint/2010/main"/>
</p:sldLayout>
</file>

<file path=ppt/slideLayouts/slideLayout2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33480976"/>
      </p:ext>
    </p:extLst>
  </p:cSld>
  <p:clrMapOvr>
    <a:masterClrMapping/>
  </p:clrMapOvr>
  <p:transition xmlns:p14="http://schemas.microsoft.com/office/powerpoint/2010/main"/>
</p:sldLayout>
</file>

<file path=ppt/slideLayouts/slideLayout2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18695187"/>
      </p:ext>
    </p:extLst>
  </p:cSld>
  <p:clrMapOvr>
    <a:masterClrMapping/>
  </p:clrMapOvr>
  <p:transition xmlns:p14="http://schemas.microsoft.com/office/powerpoint/2010/main"/>
</p:sldLayout>
</file>

<file path=ppt/slideLayouts/slideLayout2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704002068"/>
      </p:ext>
    </p:extLst>
  </p:cSld>
  <p:clrMapOvr>
    <a:masterClrMapping/>
  </p:clrMapOvr>
  <p:transition xmlns:p14="http://schemas.microsoft.com/office/powerpoint/2010/main"/>
</p:sldLayout>
</file>

<file path=ppt/slideLayouts/slideLayout2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357188"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98194" y="1671638"/>
            <a:ext cx="4183856" cy="1724025"/>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08355046"/>
      </p:ext>
    </p:extLst>
  </p:cSld>
  <p:clrMapOvr>
    <a:masterClrMapping/>
  </p:clrMapOvr>
  <p:transition xmlns:p14="http://schemas.microsoft.com/office/powerpoint/2010/main"/>
</p:sldLayout>
</file>

<file path=ppt/slideLayouts/slideLayout2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75751440"/>
      </p:ext>
    </p:extLst>
  </p:cSld>
  <p:clrMapOvr>
    <a:masterClrMapping/>
  </p:clrMapOvr>
  <p:transition xmlns:p14="http://schemas.microsoft.com/office/powerpoint/2010/main"/>
</p:sldLayout>
</file>

<file path=ppt/slideLayouts/slideLayout2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752834544"/>
      </p:ext>
    </p:extLst>
  </p:cSld>
  <p:clrMapOvr>
    <a:masterClrMapping/>
  </p:clrMapOvr>
  <p:transition xmlns:p14="http://schemas.microsoft.com/office/powerpoint/2010/main"/>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0090815"/>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032785048"/>
      </p:ext>
    </p:extLst>
  </p:cSld>
  <p:clrMapOvr>
    <a:masterClrMapping/>
  </p:clrMapOvr>
  <p:transition xmlns:p14="http://schemas.microsoft.com/office/powerpoint/2010/main"/>
</p:sldLayout>
</file>

<file path=ppt/slideLayouts/slideLayout2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36706697"/>
      </p:ext>
    </p:extLst>
  </p:cSld>
  <p:clrMapOvr>
    <a:masterClrMapping/>
  </p:clrMapOvr>
  <p:transition xmlns:p14="http://schemas.microsoft.com/office/powerpoint/2010/main"/>
</p:sldLayout>
</file>

<file path=ppt/slideLayouts/slideLayout2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351060533"/>
      </p:ext>
    </p:extLst>
  </p:cSld>
  <p:clrMapOvr>
    <a:masterClrMapping/>
  </p:clrMapOvr>
  <p:transition xmlns:p14="http://schemas.microsoft.com/office/powerpoint/2010/main"/>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63932675"/>
      </p:ext>
    </p:extLst>
  </p:cSld>
  <p:clrMapOvr>
    <a:masterClrMapping/>
  </p:clrMapOvr>
  <p:transition xmlns:p14="http://schemas.microsoft.com/office/powerpoint/2010/main"/>
</p:sldLayout>
</file>

<file path=ppt/slideLayouts/slideLayout2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75834" y="205979"/>
            <a:ext cx="2106216" cy="318968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357190" y="205979"/>
            <a:ext cx="6261497" cy="318968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8511706"/>
      </p:ext>
    </p:extLst>
  </p:cSld>
  <p:clrMapOvr>
    <a:masterClrMapping/>
  </p:clrMapOvr>
  <p:transition xmlns:p14="http://schemas.microsoft.com/office/powerpoint/2010/main"/>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326774051"/>
      </p:ext>
    </p:extLst>
  </p:cSld>
  <p:clrMapOvr>
    <a:masterClrMapping/>
  </p:clrMapOvr>
  <p:transition xmlns:p14="http://schemas.microsoft.com/office/powerpoint/2010/mai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32329223"/>
      </p:ext>
    </p:extLst>
  </p:cSld>
  <p:clrMapOvr>
    <a:masterClrMapping/>
  </p:clrMapOvr>
  <p:transition xmlns:p14="http://schemas.microsoft.com/office/powerpoint/2010/main"/>
</p:sldLayout>
</file>

<file path=ppt/slideLayouts/slideLayout2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424518198"/>
      </p:ext>
    </p:extLst>
  </p:cSld>
  <p:clrMapOvr>
    <a:masterClrMapping/>
  </p:clrMapOvr>
  <p:transition xmlns:p14="http://schemas.microsoft.com/office/powerpoint/2010/main"/>
</p:sldLayout>
</file>

<file path=ppt/slideLayouts/slideLayout2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98260961"/>
      </p:ext>
    </p:extLst>
  </p:cSld>
  <p:clrMapOvr>
    <a:masterClrMapping/>
  </p:clrMapOvr>
  <p:transition xmlns:p14="http://schemas.microsoft.com/office/powerpoint/2010/main"/>
</p:sldLayout>
</file>

<file path=ppt/slideLayouts/slideLayout2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1622173"/>
      </p:ext>
    </p:extLst>
  </p:cSld>
  <p:clrMapOvr>
    <a:masterClrMapping/>
  </p:clrMapOvr>
  <p:transition xmlns:p14="http://schemas.microsoft.com/office/powerpoint/2010/main"/>
</p:sldLayout>
</file>

<file path=ppt/slideLayouts/slideLayout2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7161326"/>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88493094"/>
      </p:ext>
    </p:extLst>
  </p:cSld>
  <p:clrMapOvr>
    <a:masterClrMapping/>
  </p:clrMapOvr>
  <p:transition xmlns:p14="http://schemas.microsoft.com/office/powerpoint/2010/main"/>
</p:sldLayout>
</file>

<file path=ppt/slideLayouts/slideLayout2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4161279"/>
      </p:ext>
    </p:extLst>
  </p:cSld>
  <p:clrMapOvr>
    <a:masterClrMapping/>
  </p:clrMapOvr>
  <p:transition xmlns:p14="http://schemas.microsoft.com/office/powerpoint/2010/main"/>
</p:sldLayout>
</file>

<file path=ppt/slideLayouts/slideLayout2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132121209"/>
      </p:ext>
    </p:extLst>
  </p:cSld>
  <p:clrMapOvr>
    <a:masterClrMapping/>
  </p:clrMapOvr>
  <p:transition xmlns:p14="http://schemas.microsoft.com/office/powerpoint/2010/main"/>
</p:sldLayout>
</file>

<file path=ppt/slideLayouts/slideLayout2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75131506"/>
      </p:ext>
    </p:extLst>
  </p:cSld>
  <p:clrMapOvr>
    <a:masterClrMapping/>
  </p:clrMapOvr>
  <p:transition xmlns:p14="http://schemas.microsoft.com/office/powerpoint/2010/main"/>
</p:sldLayout>
</file>

<file path=ppt/slideLayouts/slideLayout2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361194"/>
      </p:ext>
    </p:extLst>
  </p:cSld>
  <p:clrMapOvr>
    <a:masterClrMapping/>
  </p:clrMapOvr>
  <p:transition xmlns:p14="http://schemas.microsoft.com/office/powerpoint/2010/main"/>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386359"/>
            <a:ext cx="2057400" cy="420826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86359"/>
            <a:ext cx="6115050" cy="420826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522235"/>
      </p:ext>
    </p:extLst>
  </p:cSld>
  <p:clrMapOvr>
    <a:masterClrMapping/>
  </p:clrMapOvr>
  <p:transition xmlns:p14="http://schemas.microsoft.com/office/powerpoint/2010/main"/>
</p:sldLayout>
</file>

<file path=ppt/slideLayouts/slideLayout2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a:prstGeom prst="rect">
            <a:avLst/>
          </a:prstGeom>
        </p:spPr>
        <p:txBody>
          <a:bodyPr lIns="34290" tIns="17145" rIns="34290" bIns="17145"/>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222721310"/>
      </p:ext>
    </p:extLst>
  </p:cSld>
  <p:clrMapOvr>
    <a:masterClrMapping/>
  </p:clrMapOvr>
  <p:transition xmlns:p14="http://schemas.microsoft.com/office/powerpoint/2010/main"/>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63969899"/>
      </p:ext>
    </p:extLst>
  </p:cSld>
  <p:clrMapOvr>
    <a:masterClrMapping/>
  </p:clrMapOvr>
  <p:transition xmlns:p14="http://schemas.microsoft.com/office/powerpoint/2010/main"/>
</p:sldLayout>
</file>

<file path=ppt/slideLayouts/slideLayout2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a:prstGeom prst="rect">
            <a:avLst/>
          </a:prstGeom>
        </p:spPr>
        <p:txBody>
          <a:bodyPr lIns="34290" tIns="17145" rIns="34290" bIns="17145" anchor="t"/>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27588439"/>
      </p:ext>
    </p:extLst>
  </p:cSld>
  <p:clrMapOvr>
    <a:masterClrMapping/>
  </p:clrMapOvr>
  <p:transition xmlns:p14="http://schemas.microsoft.com/office/powerpoint/2010/main"/>
</p:sldLayout>
</file>

<file path=ppt/slideLayouts/slideLayout2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45295727"/>
      </p:ext>
    </p:extLst>
  </p:cSld>
  <p:clrMapOvr>
    <a:masterClrMapping/>
  </p:clrMapOvr>
  <p:transition xmlns:p14="http://schemas.microsoft.com/office/powerpoint/2010/main"/>
</p:sldLayout>
</file>

<file path=ppt/slideLayouts/slideLayout2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5619726"/>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782113063"/>
      </p:ext>
    </p:extLst>
  </p:cSld>
  <p:clrMapOvr>
    <a:masterClrMapping/>
  </p:clrMapOvr>
  <p:transition xmlns:p14="http://schemas.microsoft.com/office/powerpoint/2010/main"/>
</p:sldLayout>
</file>

<file path=ppt/slideLayouts/slideLayout2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Tree>
    <p:extLst>
      <p:ext uri="{BB962C8B-B14F-4D97-AF65-F5344CB8AC3E}">
        <p14:creationId xmlns:p14="http://schemas.microsoft.com/office/powerpoint/2010/main" val="4169884132"/>
      </p:ext>
    </p:extLst>
  </p:cSld>
  <p:clrMapOvr>
    <a:masterClrMapping/>
  </p:clrMapOvr>
  <p:transition xmlns:p14="http://schemas.microsoft.com/office/powerpoint/2010/main"/>
</p:sldLayout>
</file>

<file path=ppt/slideLayouts/slideLayout2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12949166"/>
      </p:ext>
    </p:extLst>
  </p:cSld>
  <p:clrMapOvr>
    <a:masterClrMapping/>
  </p:clrMapOvr>
  <p:transition xmlns:p14="http://schemas.microsoft.com/office/powerpoint/2010/main"/>
</p:sldLayout>
</file>

<file path=ppt/slideLayouts/slideLayout2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615556380"/>
      </p:ext>
    </p:extLst>
  </p:cSld>
  <p:clrMapOvr>
    <a:masterClrMapping/>
  </p:clrMapOvr>
  <p:transition xmlns:p14="http://schemas.microsoft.com/office/powerpoint/2010/main"/>
</p:sldLayout>
</file>

<file path=ppt/slideLayouts/slideLayout2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a:prstGeom prst="rect">
            <a:avLst/>
          </a:prstGeom>
        </p:spPr>
        <p:txBody>
          <a:bodyPr lIns="34290" tIns="17145" rIns="34290" bIns="17145"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4787232"/>
      </p:ext>
    </p:extLst>
  </p:cSld>
  <p:clrMapOvr>
    <a:masterClrMapping/>
  </p:clrMapOvr>
  <p:transition xmlns:p14="http://schemas.microsoft.com/office/powerpoint/2010/main"/>
</p:sldLayout>
</file>

<file path=ppt/slideLayouts/slideLayout2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a:prstGeom prst="rect">
            <a:avLst/>
          </a:prstGeom>
        </p:spPr>
        <p:txBody>
          <a:bodyPr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59254472"/>
      </p:ext>
    </p:extLst>
  </p:cSld>
  <p:clrMapOvr>
    <a:masterClrMapping/>
  </p:clrMapOvr>
  <p:transition xmlns:p14="http://schemas.microsoft.com/office/powerpoint/2010/main"/>
</p:sldLayout>
</file>

<file path=ppt/slideLayouts/slideLayout2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lIns="34290" tIns="17145" rIns="34290" bIns="17145"/>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115050" cy="438864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91653821"/>
      </p:ext>
    </p:extLst>
  </p:cSld>
  <p:clrMapOvr>
    <a:masterClrMapping/>
  </p:clrMapOvr>
  <p:transition xmlns:p14="http://schemas.microsoft.com/office/powerpoint/2010/main"/>
</p:sldLayout>
</file>

<file path=ppt/slideLayouts/slideLayout2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922038026"/>
      </p:ext>
    </p:extLst>
  </p:cSld>
  <p:clrMapOvr>
    <a:masterClrMapping/>
  </p:clrMapOvr>
  <p:transition xmlns:p14="http://schemas.microsoft.com/office/powerpoint/2010/main"/>
</p:sldLayout>
</file>

<file path=ppt/slideLayouts/slideLayout2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77339527"/>
      </p:ext>
    </p:extLst>
  </p:cSld>
  <p:clrMapOvr>
    <a:masterClrMapping/>
  </p:clrMapOvr>
  <p:transition xmlns:p14="http://schemas.microsoft.com/office/powerpoint/2010/main"/>
</p:sldLayout>
</file>

<file path=ppt/slideLayouts/slideLayout2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075326410"/>
      </p:ext>
    </p:extLst>
  </p:cSld>
  <p:clrMapOvr>
    <a:masterClrMapping/>
  </p:clrMapOvr>
  <p:transition xmlns:p14="http://schemas.microsoft.com/office/powerpoint/2010/main"/>
</p:sldLayout>
</file>

<file path=ppt/slideLayouts/slideLayout2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9635470"/>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3976688"/>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13905269"/>
      </p:ext>
    </p:extLst>
  </p:cSld>
  <p:clrMapOvr>
    <a:masterClrMapping/>
  </p:clrMapOvr>
  <p:transition xmlns:p14="http://schemas.microsoft.com/office/powerpoint/2010/main"/>
</p:sldLayout>
</file>

<file path=ppt/slideLayouts/slideLayout2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8193828"/>
      </p:ext>
    </p:extLst>
  </p:cSld>
  <p:clrMapOvr>
    <a:masterClrMapping/>
  </p:clrMapOvr>
  <p:transition xmlns:p14="http://schemas.microsoft.com/office/powerpoint/2010/main"/>
</p:sldLayout>
</file>

<file path=ppt/slideLayouts/slideLayout2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52940844"/>
      </p:ext>
    </p:extLst>
  </p:cSld>
  <p:clrMapOvr>
    <a:masterClrMapping/>
  </p:clrMapOvr>
  <p:transition xmlns:p14="http://schemas.microsoft.com/office/powerpoint/2010/main"/>
</p:sldLayout>
</file>

<file path=ppt/slideLayouts/slideLayout2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3509116"/>
      </p:ext>
    </p:extLst>
  </p:cSld>
  <p:clrMapOvr>
    <a:masterClrMapping/>
  </p:clrMapOvr>
  <p:transition xmlns:p14="http://schemas.microsoft.com/office/powerpoint/2010/main"/>
</p:sldLayout>
</file>

<file path=ppt/slideLayouts/slideLayout2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0918991"/>
      </p:ext>
    </p:extLst>
  </p:cSld>
  <p:clrMapOvr>
    <a:masterClrMapping/>
  </p:clrMapOvr>
  <p:transition xmlns:p14="http://schemas.microsoft.com/office/powerpoint/2010/main"/>
</p:sldLayout>
</file>

<file path=ppt/slideLayouts/slideLayout2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017688949"/>
      </p:ext>
    </p:extLst>
  </p:cSld>
  <p:clrMapOvr>
    <a:masterClrMapping/>
  </p:clrMapOvr>
  <p:transition xmlns:p14="http://schemas.microsoft.com/office/powerpoint/2010/main"/>
</p:sldLayout>
</file>

<file path=ppt/slideLayouts/slideLayout2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74847207"/>
      </p:ext>
    </p:extLst>
  </p:cSld>
  <p:clrMapOvr>
    <a:masterClrMapping/>
  </p:clrMapOvr>
  <p:transition xmlns:p14="http://schemas.microsoft.com/office/powerpoint/2010/main"/>
</p:sldLayout>
</file>

<file path=ppt/slideLayouts/slideLayout2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859037"/>
            <a:ext cx="2286000" cy="3735586"/>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859037"/>
            <a:ext cx="6800850" cy="3735586"/>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58094654"/>
      </p:ext>
    </p:extLst>
  </p:cSld>
  <p:clrMapOvr>
    <a:masterClrMapping/>
  </p:clrMapOvr>
  <p:transition xmlns:p14="http://schemas.microsoft.com/office/powerpoint/2010/main"/>
</p:sldLayout>
</file>

<file path=ppt/slideLayouts/slideLayout2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791219418"/>
      </p:ext>
    </p:extLst>
  </p:cSld>
  <p:clrMapOvr>
    <a:masterClrMapping/>
  </p:clrMapOvr>
  <p:transition xmlns:p14="http://schemas.microsoft.com/office/powerpoint/2010/main"/>
</p:sldLayout>
</file>

<file path=ppt/slideLayouts/slideLayout2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77500275"/>
      </p:ext>
    </p:extLst>
  </p:cSld>
  <p:clrMapOvr>
    <a:masterClrMapping/>
  </p:clrMapOvr>
  <p:transition xmlns:p14="http://schemas.microsoft.com/office/powerpoint/2010/main"/>
</p:sldLayout>
</file>

<file path=ppt/slideLayouts/slideLayout2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99520746"/>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519771"/>
      </p:ext>
    </p:extLst>
  </p:cSld>
  <p:clrMapOvr>
    <a:masterClrMapping/>
  </p:clrMapOvr>
  <p:transition xmlns:p14="http://schemas.microsoft.com/office/powerpoint/2010/main"/>
</p:sldLayout>
</file>

<file path=ppt/slideLayouts/slideLayout2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84140702"/>
      </p:ext>
    </p:extLst>
  </p:cSld>
  <p:clrMapOvr>
    <a:masterClrMapping/>
  </p:clrMapOvr>
  <p:transition xmlns:p14="http://schemas.microsoft.com/office/powerpoint/2010/main"/>
</p:sldLayout>
</file>

<file path=ppt/slideLayouts/slideLayout2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198747836"/>
      </p:ext>
    </p:extLst>
  </p:cSld>
  <p:clrMapOvr>
    <a:masterClrMapping/>
  </p:clrMapOvr>
  <p:transition xmlns:p14="http://schemas.microsoft.com/office/powerpoint/2010/main"/>
</p:sldLayout>
</file>

<file path=ppt/slideLayouts/slideLayout2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43239705"/>
      </p:ext>
    </p:extLst>
  </p:cSld>
  <p:clrMapOvr>
    <a:masterClrMapping/>
  </p:clrMapOvr>
  <p:transition xmlns:p14="http://schemas.microsoft.com/office/powerpoint/2010/main"/>
</p:sldLayout>
</file>

<file path=ppt/slideLayouts/slideLayout2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01805"/>
      </p:ext>
    </p:extLst>
  </p:cSld>
  <p:clrMapOvr>
    <a:masterClrMapping/>
  </p:clrMapOvr>
  <p:transition xmlns:p14="http://schemas.microsoft.com/office/powerpoint/2010/main"/>
</p:sldLayout>
</file>

<file path=ppt/slideLayouts/slideLayout2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3445767129"/>
      </p:ext>
    </p:extLst>
  </p:cSld>
  <p:clrMapOvr>
    <a:masterClrMapping/>
  </p:clrMapOvr>
  <p:transition xmlns:p14="http://schemas.microsoft.com/office/powerpoint/2010/main"/>
</p:sldLayout>
</file>

<file path=ppt/slideLayouts/slideLayout2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68919565"/>
      </p:ext>
    </p:extLst>
  </p:cSld>
  <p:clrMapOvr>
    <a:masterClrMapping/>
  </p:clrMapOvr>
  <p:transition xmlns:p14="http://schemas.microsoft.com/office/powerpoint/2010/main"/>
</p:sldLayout>
</file>

<file path=ppt/slideLayouts/slideLayout2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30641266"/>
      </p:ext>
    </p:extLst>
  </p:cSld>
  <p:clrMapOvr>
    <a:masterClrMapping/>
  </p:clrMapOvr>
  <p:transition xmlns:p14="http://schemas.microsoft.com/office/powerpoint/2010/main"/>
</p:sldLayout>
</file>

<file path=ppt/slideLayouts/slideLayout2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200151"/>
            <a:ext cx="2286000" cy="339447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0" y="1200151"/>
            <a:ext cx="680085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477029"/>
      </p:ext>
    </p:extLst>
  </p:cSld>
  <p:clrMapOvr>
    <a:masterClrMapping/>
  </p:clrMapOvr>
  <p:transition xmlns:p14="http://schemas.microsoft.com/office/powerpoint/2010/mai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6" y="-7018"/>
            <a:ext cx="9198376" cy="5187163"/>
          </a:xfrm>
          <a:prstGeom prst="rect">
            <a:avLst/>
          </a:prstGeom>
        </p:spPr>
      </p:pic>
      <p:sp>
        <p:nvSpPr>
          <p:cNvPr id="3" name="Subtitle 2"/>
          <p:cNvSpPr>
            <a:spLocks noGrp="1"/>
          </p:cNvSpPr>
          <p:nvPr>
            <p:ph type="subTitle" idx="1" hasCustomPrompt="1"/>
          </p:nvPr>
        </p:nvSpPr>
        <p:spPr>
          <a:xfrm>
            <a:off x="3382039" y="2955579"/>
            <a:ext cx="5234601" cy="1314450"/>
          </a:xfrm>
        </p:spPr>
        <p:txBody>
          <a:bodyPr>
            <a:normAutofit/>
          </a:bodyPr>
          <a:lstStyle>
            <a:lvl1pPr marL="0" indent="0" algn="l">
              <a:buNone/>
              <a:defRPr sz="28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
        <p:nvSpPr>
          <p:cNvPr id="4" name="Date Placeholder 3"/>
          <p:cNvSpPr>
            <a:spLocks noGrp="1"/>
          </p:cNvSpPr>
          <p:nvPr>
            <p:ph type="dt" sz="half" idx="10"/>
          </p:nvPr>
        </p:nvSpPr>
        <p:spPr/>
        <p:txBody>
          <a:bodyPr/>
          <a:lstStyle/>
          <a:p>
            <a:fld id="{8ACDB3CC-F982-40F9-8DD6-BCC9AFBF44BD}" type="datetime1">
              <a:rPr lang="en-US" smtClean="0">
                <a:solidFill>
                  <a:prstClr val="black">
                    <a:tint val="75000"/>
                  </a:prstClr>
                </a:solidFill>
                <a:latin typeface="Calibri"/>
              </a:rPr>
              <a:pPr/>
              <a:t>7/29/14</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AF88E988-FB04-AB4E-BE5A-59F242AF7F7A}"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3" name="Picture 12" descr="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60198" y="1993250"/>
            <a:ext cx="4760299" cy="1100002"/>
          </a:xfrm>
          <a:prstGeom prst="rect">
            <a:avLst/>
          </a:prstGeom>
        </p:spPr>
      </p:pic>
    </p:spTree>
    <p:extLst>
      <p:ext uri="{BB962C8B-B14F-4D97-AF65-F5344CB8AC3E}">
        <p14:creationId xmlns:p14="http://schemas.microsoft.com/office/powerpoint/2010/main" val="3921218568"/>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type="obj" preserve="1">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004240"/>
            <a:ext cx="8229600" cy="3299039"/>
          </a:xfrm>
        </p:spPr>
        <p:txBody>
          <a:bodyPr numCol="1" spcCol="0"/>
          <a:lstStyle>
            <a:lvl1pPr marL="342900" indent="-342900">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cxnSp>
        <p:nvCxnSpPr>
          <p:cNvPr id="9" name="Straight Connector 8"/>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8" name="Picture 7"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Tree>
    <p:extLst>
      <p:ext uri="{BB962C8B-B14F-4D97-AF65-F5344CB8AC3E}">
        <p14:creationId xmlns:p14="http://schemas.microsoft.com/office/powerpoint/2010/main" val="6443151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8813573"/>
      </p:ext>
    </p:extLst>
  </p:cSld>
  <p:clrMapOvr>
    <a:masterClrMapping/>
  </p:clrMapOvr>
  <p:transition xmlns:p14="http://schemas.microsoft.com/office/powerpoint/2010/mai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ase study2">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4798" y="-6757"/>
            <a:ext cx="9139201" cy="5153793"/>
          </a:xfrm>
          <a:prstGeom prst="rect">
            <a:avLst/>
          </a:prstGeom>
        </p:spPr>
      </p:pic>
      <p:sp>
        <p:nvSpPr>
          <p:cNvPr id="3" name="Date Placeholder 2"/>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17" name="Title 1"/>
          <p:cNvSpPr>
            <a:spLocks noGrp="1"/>
          </p:cNvSpPr>
          <p:nvPr>
            <p:ph type="title"/>
          </p:nvPr>
        </p:nvSpPr>
        <p:spPr>
          <a:xfrm>
            <a:off x="457200" y="2262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6" name="Straight Connector 15"/>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225055"/>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313551247"/>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ection Header-dark">
    <p:spTree>
      <p:nvGrpSpPr>
        <p:cNvPr id="1" name=""/>
        <p:cNvGrpSpPr/>
        <p:nvPr/>
      </p:nvGrpSpPr>
      <p:grpSpPr>
        <a:xfrm>
          <a:off x="0" y="0"/>
          <a:ext cx="0" cy="0"/>
          <a:chOff x="0" y="0"/>
          <a:chExt cx="0" cy="0"/>
        </a:xfrm>
      </p:grpSpPr>
      <p:pic>
        <p:nvPicPr>
          <p:cNvPr id="7" name="Picture 6"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50" y="-25473"/>
            <a:ext cx="9188450" cy="5181565"/>
          </a:xfrm>
          <a:prstGeom prst="rect">
            <a:avLst/>
          </a:prstGeom>
        </p:spPr>
      </p:pic>
      <p:sp>
        <p:nvSpPr>
          <p:cNvPr id="4" name="Date Placeholder 3"/>
          <p:cNvSpPr>
            <a:spLocks noGrp="1"/>
          </p:cNvSpPr>
          <p:nvPr>
            <p:ph type="dt" sz="half" idx="10"/>
          </p:nvPr>
        </p:nvSpPr>
        <p:spPr/>
        <p:txBody>
          <a:bodyPr/>
          <a:lstStyle/>
          <a:p>
            <a:fld id="{4A9E7B99-7C3F-4BC3-B7B8-7E1F8C620B24}" type="datetime1">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1AF2B4D-6B12-4EDF-87BB-2B55CECB6611}"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9" name="Subtitle 2"/>
          <p:cNvSpPr>
            <a:spLocks noGrp="1"/>
          </p:cNvSpPr>
          <p:nvPr>
            <p:ph type="subTitle" idx="1" hasCustomPrompt="1"/>
          </p:nvPr>
        </p:nvSpPr>
        <p:spPr>
          <a:xfrm>
            <a:off x="457199" y="1603841"/>
            <a:ext cx="8459657" cy="1993618"/>
          </a:xfrm>
        </p:spPr>
        <p:txBody>
          <a:bodyPr>
            <a:noAutofit/>
          </a:bodyPr>
          <a:lstStyle>
            <a:lvl1pPr marL="0" indent="0" algn="l">
              <a:buNone/>
              <a:defRPr sz="48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40591178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8" name="Picture 7"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4800" b="0" i="0">
                <a:solidFill>
                  <a:srgbClr val="6C6C6C"/>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225173014"/>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ase study1">
    <p:spTree>
      <p:nvGrpSpPr>
        <p:cNvPr id="1" name=""/>
        <p:cNvGrpSpPr/>
        <p:nvPr/>
      </p:nvGrpSpPr>
      <p:grpSpPr>
        <a:xfrm>
          <a:off x="0" y="0"/>
          <a:ext cx="0" cy="0"/>
          <a:chOff x="0" y="0"/>
          <a:chExt cx="0" cy="0"/>
        </a:xfrm>
      </p:grpSpPr>
      <p:pic>
        <p:nvPicPr>
          <p:cNvPr id="6" name="Picture 5" descr="bg4-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8" y="-6757"/>
            <a:ext cx="9139201" cy="5153793"/>
          </a:xfrm>
          <a:prstGeom prst="rect">
            <a:avLst/>
          </a:prstGeom>
        </p:spPr>
      </p:pic>
      <p:sp>
        <p:nvSpPr>
          <p:cNvPr id="3" name="Date Placeholder 2"/>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
        <p:nvSpPr>
          <p:cNvPr id="7" name="Content Placeholder 2"/>
          <p:cNvSpPr>
            <a:spLocks noGrp="1"/>
          </p:cNvSpPr>
          <p:nvPr>
            <p:ph idx="1" hasCustomPrompt="1"/>
          </p:nvPr>
        </p:nvSpPr>
        <p:spPr>
          <a:xfrm>
            <a:off x="457200" y="652952"/>
            <a:ext cx="4372764" cy="3299039"/>
          </a:xfrm>
        </p:spPr>
        <p:txBody>
          <a:bodyPr numCol="1" spcCol="0">
            <a:normAutofit/>
          </a:bodyPr>
          <a:lstStyle>
            <a:lvl1pPr marL="0" indent="0">
              <a:lnSpc>
                <a:spcPct val="110000"/>
              </a:lnSpc>
              <a:buSzPct val="138000"/>
              <a:buFontTx/>
              <a:buNone/>
              <a:defRPr sz="3200" b="0" i="0">
                <a:solidFill>
                  <a:srgbClr val="3C90D1"/>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0" name="Picture 9"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3133379463"/>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9" name="Picture 8" descr="bg3-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450" y="-25473"/>
            <a:ext cx="9188450" cy="5181565"/>
          </a:xfrm>
          <a:prstGeom prst="rect">
            <a:avLst/>
          </a:prstGeom>
        </p:spPr>
      </p:pic>
      <p:sp>
        <p:nvSpPr>
          <p:cNvPr id="2" name="Date Placeholder 1"/>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6" name="Picture 5"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7" name="Straight Connector 6"/>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457200" y="652952"/>
            <a:ext cx="4393030" cy="3299039"/>
          </a:xfrm>
        </p:spPr>
        <p:txBody>
          <a:bodyPr numCol="1" spcCol="0">
            <a:normAutofit/>
          </a:bodyPr>
          <a:lstStyle>
            <a:lvl1pPr marL="0" indent="0">
              <a:lnSpc>
                <a:spcPct val="110000"/>
              </a:lnSpc>
              <a:buSzPct val="138000"/>
              <a:buFontTx/>
              <a:buNone/>
              <a:defRPr sz="3200" b="0" i="0">
                <a:solidFill>
                  <a:srgbClr val="F3F5FF"/>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text</a:t>
            </a:r>
          </a:p>
        </p:txBody>
      </p:sp>
    </p:spTree>
    <p:extLst>
      <p:ext uri="{BB962C8B-B14F-4D97-AF65-F5344CB8AC3E}">
        <p14:creationId xmlns:p14="http://schemas.microsoft.com/office/powerpoint/2010/main" val="198347872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cxnSp>
        <p:nvCxnSpPr>
          <p:cNvPr id="9" name="Straight Connector 8"/>
          <p:cNvCxnSpPr/>
          <p:nvPr userDrawn="1"/>
        </p:nvCxnSpPr>
        <p:spPr>
          <a:xfrm>
            <a:off x="457200" y="4938297"/>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2991709734"/>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8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50302" y="4827747"/>
            <a:ext cx="941832" cy="213360"/>
          </a:xfrm>
          <a:prstGeom prst="rect">
            <a:avLst/>
          </a:prstGeom>
        </p:spPr>
      </p:pic>
    </p:spTree>
    <p:extLst>
      <p:ext uri="{BB962C8B-B14F-4D97-AF65-F5344CB8AC3E}">
        <p14:creationId xmlns:p14="http://schemas.microsoft.com/office/powerpoint/2010/main" val="4143180485"/>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10" name="Picture 9" descr="evlove bg-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56" y="-1"/>
            <a:ext cx="9200575" cy="5188403"/>
          </a:xfrm>
          <a:prstGeom prst="rect">
            <a:avLst/>
          </a:prstGeom>
        </p:spPr>
      </p:pic>
      <p:sp>
        <p:nvSpPr>
          <p:cNvPr id="11" name="Subtitle 2"/>
          <p:cNvSpPr>
            <a:spLocks noGrp="1"/>
          </p:cNvSpPr>
          <p:nvPr>
            <p:ph type="subTitle" idx="1" hasCustomPrompt="1"/>
          </p:nvPr>
        </p:nvSpPr>
        <p:spPr>
          <a:xfrm>
            <a:off x="457199" y="1553041"/>
            <a:ext cx="8459657" cy="1993618"/>
          </a:xfrm>
        </p:spPr>
        <p:txBody>
          <a:bodyPr>
            <a:noAutofit/>
          </a:bodyPr>
          <a:lstStyle>
            <a:lvl1pPr marL="0" indent="0" algn="l">
              <a:buNone/>
              <a:defRPr sz="6000" b="0" i="0">
                <a:solidFill>
                  <a:srgbClr val="BFBFBF"/>
                </a:solidFill>
                <a:latin typeface="Helvetica Light"/>
                <a:cs typeface="Helvetica Ligh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a:t>
            </a:r>
            <a:br>
              <a:rPr lang="en-US" dirty="0" smtClean="0"/>
            </a:br>
            <a:r>
              <a:rPr lang="en-US" dirty="0" smtClean="0"/>
              <a:t>subtitle style</a:t>
            </a:r>
            <a:endParaRPr lang="en-US" dirty="0"/>
          </a:p>
        </p:txBody>
      </p:sp>
    </p:spTree>
    <p:extLst>
      <p:ext uri="{BB962C8B-B14F-4D97-AF65-F5344CB8AC3E}">
        <p14:creationId xmlns:p14="http://schemas.microsoft.com/office/powerpoint/2010/main" val="2556243374"/>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cxnSp>
        <p:nvCxnSpPr>
          <p:cNvPr id="10" name="Straight Connector 9"/>
          <p:cNvCxnSpPr/>
          <p:nvPr userDrawn="1"/>
        </p:nvCxnSpPr>
        <p:spPr>
          <a:xfrm>
            <a:off x="457200" y="4938297"/>
            <a:ext cx="7142394"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Helvetica Ligh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16042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8" name="Straight Connector 7"/>
          <p:cNvCxnSpPr/>
          <p:nvPr userDrawn="1"/>
        </p:nvCxnSpPr>
        <p:spPr>
          <a:xfrm>
            <a:off x="9017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1231900" y="742950"/>
            <a:ext cx="7531100" cy="365760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pic>
        <p:nvPicPr>
          <p:cNvPr id="2" name="Picture 1"/>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4228047244"/>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47994"/>
      </p:ext>
    </p:extLst>
  </p:cSld>
  <p:clrMapOvr>
    <a:masterClrMapping/>
  </p:clrMapOvr>
  <p:transition xmlns:p14="http://schemas.microsoft.com/office/powerpoint/2010/mai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066355A-084C-D24E-9AD2-7E4FC41EA627}"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pic>
        <p:nvPicPr>
          <p:cNvPr id="7" name="Picture 6"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6650"/>
            <a:ext cx="9158217" cy="5239920"/>
          </a:xfrm>
          <a:prstGeom prst="rect">
            <a:avLst/>
          </a:prstGeom>
        </p:spPr>
      </p:pic>
      <p:pic>
        <p:nvPicPr>
          <p:cNvPr id="9" name="Picture 8"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1" name="Title 1"/>
          <p:cNvSpPr>
            <a:spLocks noGrp="1"/>
          </p:cNvSpPr>
          <p:nvPr>
            <p:ph type="title"/>
          </p:nvPr>
        </p:nvSpPr>
        <p:spPr>
          <a:xfrm>
            <a:off x="457200" y="226243"/>
            <a:ext cx="8229600" cy="395264"/>
          </a:xfrm>
        </p:spPr>
        <p:txBody>
          <a:bodyPr>
            <a:normAutofit/>
          </a:bodyPr>
          <a:lstStyle>
            <a:lvl1pPr algn="l">
              <a:defRPr sz="2800" b="0" i="0">
                <a:solidFill>
                  <a:srgbClr val="F3F5FF"/>
                </a:solidFill>
                <a:latin typeface="Helvetica Light"/>
                <a:cs typeface="Helvetica Light"/>
              </a:defRPr>
            </a:lvl1pPr>
          </a:lstStyle>
          <a:p>
            <a:r>
              <a:rPr lang="en-US" dirty="0" smtClean="0"/>
              <a:t>Click to edit Master title style</a:t>
            </a:r>
            <a:endParaRPr lang="en-US" dirty="0"/>
          </a:p>
        </p:txBody>
      </p:sp>
      <p:cxnSp>
        <p:nvCxnSpPr>
          <p:cNvPr id="12" name="Straight Connector 11"/>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4" name="Content Placeholder 2"/>
          <p:cNvSpPr>
            <a:spLocks noGrp="1"/>
          </p:cNvSpPr>
          <p:nvPr>
            <p:ph idx="1"/>
          </p:nvPr>
        </p:nvSpPr>
        <p:spPr>
          <a:xfrm>
            <a:off x="457200" y="1004240"/>
            <a:ext cx="8229600" cy="3299039"/>
          </a:xfrm>
        </p:spPr>
        <p:txBody>
          <a:bodyPr numCol="1" spcCol="0"/>
          <a:lstStyle>
            <a:lvl1pPr marL="0" indent="0">
              <a:lnSpc>
                <a:spcPct val="110000"/>
              </a:lnSpc>
              <a:buSzPct val="138000"/>
              <a:buFontTx/>
              <a:buNone/>
              <a:defRPr sz="2400" b="0" i="0">
                <a:solidFill>
                  <a:srgbClr val="B7B7B7"/>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405499209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9B9B9B"/>
                </a:solidFill>
                <a:latin typeface="Helvetica Light"/>
                <a:ea typeface="+mn-ea"/>
                <a:cs typeface="Helvetica Light"/>
              </a:rPr>
              <a:t>Case Study</a:t>
            </a:r>
            <a:endParaRPr lang="en-US" sz="1300" dirty="0">
              <a:solidFill>
                <a:srgbClr val="9B9B9B"/>
              </a:solidFill>
              <a:latin typeface="Helvetica Light"/>
              <a:ea typeface="+mn-ea"/>
              <a:cs typeface="Helvetica Light"/>
            </a:endParaRPr>
          </a:p>
        </p:txBody>
      </p:sp>
      <p:cxnSp>
        <p:nvCxnSpPr>
          <p:cNvPr id="41" name="Straight Connector 40"/>
          <p:cNvCxnSpPr/>
          <p:nvPr userDrawn="1"/>
        </p:nvCxnSpPr>
        <p:spPr>
          <a:xfrm>
            <a:off x="1463636"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259576662"/>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2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748662"/>
            <a:ext cx="9158217" cy="4465654"/>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5" name="TextBox 14"/>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B7B7B7"/>
                </a:solidFill>
                <a:latin typeface="Helvetica Light"/>
                <a:ea typeface="+mn-ea"/>
                <a:cs typeface="Helvetica Light"/>
              </a:rPr>
              <a:t>Case Study</a:t>
            </a:r>
            <a:endParaRPr lang="en-US" sz="1300" dirty="0">
              <a:solidFill>
                <a:srgbClr val="B7B7B7"/>
              </a:solidFill>
              <a:latin typeface="Helvetica Light"/>
              <a:ea typeface="+mn-ea"/>
              <a:cs typeface="Helvetica Light"/>
            </a:endParaRPr>
          </a:p>
        </p:txBody>
      </p:sp>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56613144"/>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4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300"/>
            <a:ext cx="9158217" cy="5328616"/>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4" name="Picture 13" descr="slide footer 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5" name="TextBox 14"/>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B7B7B7"/>
                </a:solidFill>
                <a:latin typeface="Helvetica Light"/>
                <a:ea typeface="+mn-ea"/>
                <a:cs typeface="Helvetica Light"/>
              </a:rPr>
              <a:t>Case Study</a:t>
            </a:r>
            <a:endParaRPr lang="en-US" sz="1300" dirty="0">
              <a:solidFill>
                <a:srgbClr val="B7B7B7"/>
              </a:solidFill>
              <a:latin typeface="Helvetica Light"/>
              <a:ea typeface="+mn-ea"/>
              <a:cs typeface="Helvetica Light"/>
            </a:endParaRPr>
          </a:p>
        </p:txBody>
      </p:sp>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8806463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ase study dark">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14300"/>
            <a:ext cx="9158217" cy="5328616"/>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Autofit/>
          </a:bodyPr>
          <a:lstStyle>
            <a:lvl1pPr algn="l">
              <a:defRPr sz="2400" b="0" i="0">
                <a:solidFill>
                  <a:srgbClr val="FFFFFF"/>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pic>
        <p:nvPicPr>
          <p:cNvPr id="18" name="Picture 17" descr="X.png"/>
          <p:cNvPicPr>
            <a:picLocks noChangeAspect="1"/>
          </p:cNvPicPr>
          <p:nvPr userDrawn="1"/>
        </p:nvPicPr>
        <p:blipFill>
          <a:blip r:embed="rId4">
            <a:alphaModFix amt="7000"/>
            <a:extLst>
              <a:ext uri="{28A0092B-C50C-407E-A947-70E740481C1C}">
                <a14:useLocalDpi xmlns:a14="http://schemas.microsoft.com/office/drawing/2010/main" val="0"/>
              </a:ext>
            </a:extLst>
          </a:blip>
          <a:stretch>
            <a:fillRect/>
          </a:stretch>
        </p:blipFill>
        <p:spPr>
          <a:xfrm>
            <a:off x="-2654300" y="-1870680"/>
            <a:ext cx="8305800" cy="8857608"/>
          </a:xfrm>
          <a:prstGeom prst="rect">
            <a:avLst/>
          </a:prstGeom>
        </p:spPr>
      </p:pic>
      <p:cxnSp>
        <p:nvCxnSpPr>
          <p:cNvPr id="20" name="Straight Connector 19"/>
          <p:cNvCxnSpPr/>
          <p:nvPr userDrawn="1"/>
        </p:nvCxnSpPr>
        <p:spPr>
          <a:xfrm>
            <a:off x="457200" y="7204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1667910"/>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9_Content with Caption">
    <p:spTree>
      <p:nvGrpSpPr>
        <p:cNvPr id="1" name=""/>
        <p:cNvGrpSpPr/>
        <p:nvPr/>
      </p:nvGrpSpPr>
      <p:grpSpPr>
        <a:xfrm>
          <a:off x="0" y="0"/>
          <a:ext cx="0" cy="0"/>
          <a:chOff x="0" y="0"/>
          <a:chExt cx="0" cy="0"/>
        </a:xfrm>
      </p:grpSpPr>
      <p:pic>
        <p:nvPicPr>
          <p:cNvPr id="11" name="Picture 10" descr="bg-01-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16" y="-7018"/>
            <a:ext cx="9198376" cy="5187163"/>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pic>
        <p:nvPicPr>
          <p:cNvPr id="14" name="Picture 13" descr="slide footer 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
        <p:nvSpPr>
          <p:cNvPr id="15" name="TextBox 14"/>
          <p:cNvSpPr txBox="1"/>
          <p:nvPr userDrawn="1"/>
        </p:nvSpPr>
        <p:spPr>
          <a:xfrm>
            <a:off x="378342" y="4748213"/>
            <a:ext cx="1132958" cy="292388"/>
          </a:xfrm>
          <a:prstGeom prst="rect">
            <a:avLst/>
          </a:prstGeom>
          <a:noFill/>
        </p:spPr>
        <p:txBody>
          <a:bodyPr wrap="square" rtlCol="0">
            <a:spAutoFit/>
          </a:bodyPr>
          <a:lstStyle/>
          <a:p>
            <a:pPr defTabSz="457200" eaLnBrk="1" fontAlgn="auto" hangingPunct="1">
              <a:spcBef>
                <a:spcPts val="0"/>
              </a:spcBef>
              <a:spcAft>
                <a:spcPts val="0"/>
              </a:spcAft>
            </a:pPr>
            <a:r>
              <a:rPr lang="en-US" sz="1300" dirty="0" smtClean="0">
                <a:solidFill>
                  <a:srgbClr val="B7B7B7"/>
                </a:solidFill>
                <a:latin typeface="Helvetica Light"/>
                <a:ea typeface="+mn-ea"/>
                <a:cs typeface="Helvetica Light"/>
              </a:rPr>
              <a:t>Case Study</a:t>
            </a:r>
            <a:endParaRPr lang="en-US" sz="1300" dirty="0">
              <a:solidFill>
                <a:srgbClr val="B7B7B7"/>
              </a:solidFill>
              <a:latin typeface="Helvetica Light"/>
              <a:ea typeface="+mn-ea"/>
              <a:cs typeface="Helvetica Light"/>
            </a:endParaRPr>
          </a:p>
        </p:txBody>
      </p:sp>
      <p:cxnSp>
        <p:nvCxnSpPr>
          <p:cNvPr id="16" name="Straight Connector 15"/>
          <p:cNvCxnSpPr/>
          <p:nvPr userDrawn="1"/>
        </p:nvCxnSpPr>
        <p:spPr>
          <a:xfrm>
            <a:off x="14689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43229884"/>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3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41" name="Straight Connector 40"/>
          <p:cNvCxnSpPr/>
          <p:nvPr userDrawn="1"/>
        </p:nvCxnSpPr>
        <p:spPr>
          <a:xfrm>
            <a:off x="1519770" y="4919806"/>
            <a:ext cx="6155263" cy="20493"/>
          </a:xfrm>
          <a:prstGeom prst="line">
            <a:avLst/>
          </a:prstGeom>
          <a:ln w="6350" cmpd="sng">
            <a:solidFill>
              <a:srgbClr val="9B9B9B"/>
            </a:solidFill>
          </a:ln>
        </p:spPr>
        <p:style>
          <a:lnRef idx="1">
            <a:schemeClr val="dk1"/>
          </a:lnRef>
          <a:fillRef idx="0">
            <a:schemeClr val="dk1"/>
          </a:fillRef>
          <a:effectRef idx="0">
            <a:schemeClr val="dk1"/>
          </a:effectRef>
          <a:fontRef idx="minor">
            <a:schemeClr val="tx1"/>
          </a:fontRef>
        </p:style>
      </p:cxnSp>
      <p:pic>
        <p:nvPicPr>
          <p:cNvPr id="13" name="Picture 12" descr="dark logo for slide.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744968" y="4827747"/>
            <a:ext cx="941832" cy="213360"/>
          </a:xfrm>
          <a:prstGeom prst="rect">
            <a:avLst/>
          </a:prstGeom>
        </p:spPr>
      </p:pic>
    </p:spTree>
    <p:extLst>
      <p:ext uri="{BB962C8B-B14F-4D97-AF65-F5344CB8AC3E}">
        <p14:creationId xmlns:p14="http://schemas.microsoft.com/office/powerpoint/2010/main" val="3283343828"/>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6_Content with Caption">
    <p:spTree>
      <p:nvGrpSpPr>
        <p:cNvPr id="1" name=""/>
        <p:cNvGrpSpPr/>
        <p:nvPr/>
      </p:nvGrpSpPr>
      <p:grpSpPr>
        <a:xfrm>
          <a:off x="0" y="0"/>
          <a:ext cx="0" cy="0"/>
          <a:chOff x="0" y="0"/>
          <a:chExt cx="0" cy="0"/>
        </a:xfrm>
      </p:grpSpPr>
      <p:pic>
        <p:nvPicPr>
          <p:cNvPr id="13" name="Picture 12" descr="drak blue b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9158217" cy="5214316"/>
          </a:xfrm>
          <a:prstGeom prst="rect">
            <a:avLst/>
          </a:prstGeom>
        </p:spPr>
      </p:pic>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3"/>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233010364"/>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7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38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788225955"/>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1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0" name="Title 1"/>
          <p:cNvSpPr>
            <a:spLocks noGrp="1"/>
          </p:cNvSpPr>
          <p:nvPr>
            <p:ph type="title"/>
          </p:nvPr>
        </p:nvSpPr>
        <p:spPr>
          <a:xfrm>
            <a:off x="457200" y="226243"/>
            <a:ext cx="8229600" cy="395264"/>
          </a:xfrm>
        </p:spPr>
        <p:txBody>
          <a:bodyPr>
            <a:normAutofit/>
          </a:bodyPr>
          <a:lstStyle>
            <a:lvl1pPr algn="l">
              <a:defRPr sz="28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1" name="Straight Connector 10"/>
          <p:cNvCxnSpPr/>
          <p:nvPr userDrawn="1"/>
        </p:nvCxnSpPr>
        <p:spPr>
          <a:xfrm>
            <a:off x="457200" y="682306"/>
            <a:ext cx="8229600"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12" name="Content Placeholder 2"/>
          <p:cNvSpPr>
            <a:spLocks noGrp="1"/>
          </p:cNvSpPr>
          <p:nvPr>
            <p:ph idx="1"/>
          </p:nvPr>
        </p:nvSpPr>
        <p:spPr>
          <a:xfrm>
            <a:off x="457200" y="1004240"/>
            <a:ext cx="8229600" cy="3299039"/>
          </a:xfrm>
        </p:spPr>
        <p:txBody>
          <a:bodyPr numCol="1" spcCol="0"/>
          <a:lstStyle>
            <a:lvl1pPr marL="342900" indent="-342900">
              <a:lnSpc>
                <a:spcPct val="110000"/>
              </a:lnSpc>
              <a:buSzPct val="110000"/>
              <a:buFontTx/>
              <a:buBlip>
                <a:blip r:embed="rId2"/>
              </a:buBlip>
              <a:defRPr sz="2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Tree>
    <p:extLst>
      <p:ext uri="{BB962C8B-B14F-4D97-AF65-F5344CB8AC3E}">
        <p14:creationId xmlns:p14="http://schemas.microsoft.com/office/powerpoint/2010/main" val="17996861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977727703"/>
      </p:ext>
    </p:extLst>
  </p:cSld>
  <p:clrMapOvr>
    <a:masterClrMapping/>
  </p:clrMapOvr>
  <p:transition xmlns:p14="http://schemas.microsoft.com/office/powerpoint/2010/mai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2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231287"/>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3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9509407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4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5750604"/>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5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C6B1FF6-39B9-40F5-8B67-33C6354A3D4F}" type="slidenum">
              <a:rPr lang="en-US" smtClean="0">
                <a:solidFill>
                  <a:prstClr val="black">
                    <a:tint val="75000"/>
                  </a:prstClr>
                </a:solidFill>
                <a:latin typeface="Calibri"/>
              </a:rPr>
              <a:pPr/>
              <a:t>‹#›</a:t>
            </a:fld>
            <a:endParaRPr lang="en-US" dirty="0">
              <a:solidFill>
                <a:srgbClr val="9BBB59">
                  <a:shade val="75000"/>
                </a:srgbClr>
              </a:solidFill>
              <a:latin typeface="Calibri"/>
            </a:endParaRPr>
          </a:p>
        </p:txBody>
      </p:sp>
      <p:sp>
        <p:nvSpPr>
          <p:cNvPr id="12" name="Content Placeholder 2"/>
          <p:cNvSpPr>
            <a:spLocks noGrp="1"/>
          </p:cNvSpPr>
          <p:nvPr>
            <p:ph idx="1"/>
          </p:nvPr>
        </p:nvSpPr>
        <p:spPr>
          <a:xfrm>
            <a:off x="4707466" y="1004240"/>
            <a:ext cx="3979333" cy="3299039"/>
          </a:xfrm>
        </p:spPr>
        <p:txBody>
          <a:bodyPr numCol="1" spcCol="0">
            <a:normAutofit/>
          </a:bodyPr>
          <a:lstStyle>
            <a:lvl1pPr marL="0" indent="0">
              <a:lnSpc>
                <a:spcPct val="110000"/>
              </a:lnSpc>
              <a:buSzPct val="110000"/>
              <a:buFontTx/>
              <a:buNone/>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2" name="TextBox 1"/>
          <p:cNvSpPr txBox="1"/>
          <p:nvPr userDrawn="1"/>
        </p:nvSpPr>
        <p:spPr>
          <a:xfrm>
            <a:off x="-2243667" y="-16171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
        <p:nvSpPr>
          <p:cNvPr id="14"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5" name="Straight Connector 14"/>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96038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6_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8C2560D-EC28-3B41-86E8-18F1CE0113B4}" type="datetimeFigureOut">
              <a:rPr lang="en-US" smtClean="0">
                <a:solidFill>
                  <a:prstClr val="black">
                    <a:tint val="75000"/>
                  </a:prstClr>
                </a:solidFill>
                <a:latin typeface="Calibri"/>
              </a:rPr>
              <a:pPr/>
              <a:t>7/29/14</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12" name="Content Placeholder 2"/>
          <p:cNvSpPr>
            <a:spLocks noGrp="1"/>
          </p:cNvSpPr>
          <p:nvPr>
            <p:ph idx="1"/>
          </p:nvPr>
        </p:nvSpPr>
        <p:spPr>
          <a:xfrm>
            <a:off x="457200" y="1004240"/>
            <a:ext cx="8229600" cy="3299039"/>
          </a:xfrm>
        </p:spPr>
        <p:txBody>
          <a:bodyPr numCol="1" spcCol="0">
            <a:normAutofit/>
          </a:bodyPr>
          <a:lstStyle>
            <a:lvl1pPr marL="342900" indent="-342900">
              <a:lnSpc>
                <a:spcPct val="110000"/>
              </a:lnSpc>
              <a:buSzPct val="110000"/>
              <a:buFontTx/>
              <a:buBlip>
                <a:blip r:embed="rId2"/>
              </a:buBlip>
              <a:defRPr sz="1400" b="0" i="0">
                <a:solidFill>
                  <a:srgbClr val="6C6C6C"/>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14" name="Straight Connector 13"/>
          <p:cNvCxnSpPr/>
          <p:nvPr userDrawn="1"/>
        </p:nvCxnSpPr>
        <p:spPr>
          <a:xfrm>
            <a:off x="457200" y="4767263"/>
            <a:ext cx="7142394" cy="0"/>
          </a:xfrm>
          <a:prstGeom prst="line">
            <a:avLst/>
          </a:prstGeom>
          <a:ln>
            <a:solidFill>
              <a:srgbClr val="9B9B9B"/>
            </a:solidFill>
          </a:ln>
        </p:spPr>
        <p:style>
          <a:lnRef idx="1">
            <a:schemeClr val="accent1"/>
          </a:lnRef>
          <a:fillRef idx="0">
            <a:schemeClr val="accent1"/>
          </a:fillRef>
          <a:effectRef idx="0">
            <a:schemeClr val="accent1"/>
          </a:effectRef>
          <a:fontRef idx="minor">
            <a:schemeClr val="tx1"/>
          </a:fontRef>
        </p:style>
      </p:cxnSp>
      <p:pic>
        <p:nvPicPr>
          <p:cNvPr id="15" name="Picture 14" descr="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96200" y="4643532"/>
            <a:ext cx="990600" cy="245842"/>
          </a:xfrm>
          <a:prstGeom prst="rect">
            <a:avLst/>
          </a:prstGeom>
        </p:spPr>
      </p:pic>
      <p:sp>
        <p:nvSpPr>
          <p:cNvPr id="17" name="Title 1"/>
          <p:cNvSpPr>
            <a:spLocks noGrp="1"/>
          </p:cNvSpPr>
          <p:nvPr>
            <p:ph type="title"/>
          </p:nvPr>
        </p:nvSpPr>
        <p:spPr>
          <a:xfrm>
            <a:off x="457200" y="238943"/>
            <a:ext cx="82296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cxnSp>
        <p:nvCxnSpPr>
          <p:cNvPr id="18" name="Straight Connector 17"/>
          <p:cNvCxnSpPr/>
          <p:nvPr userDrawn="1"/>
        </p:nvCxnSpPr>
        <p:spPr>
          <a:xfrm>
            <a:off x="457200" y="720406"/>
            <a:ext cx="8229600" cy="0"/>
          </a:xfrm>
          <a:prstGeom prst="line">
            <a:avLst/>
          </a:prstGeom>
          <a:ln>
            <a:solidFill>
              <a:srgbClr val="6C6C6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7140110"/>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71950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3687694"/>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38479477"/>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6"/>
            <a:ext cx="2057400" cy="4804767"/>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6"/>
            <a:ext cx="6115050" cy="480476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79253349"/>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10041094"/>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70723977"/>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29572885"/>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2100420"/>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04482185"/>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wo Content">
    <p:spTree>
      <p:nvGrpSpPr>
        <p:cNvPr id="1" name=""/>
        <p:cNvGrpSpPr/>
        <p:nvPr/>
      </p:nvGrpSpPr>
      <p:grpSpPr>
        <a:xfrm>
          <a:off x="0" y="0"/>
          <a:ext cx="0" cy="0"/>
          <a:chOff x="0" y="0"/>
          <a:chExt cx="0" cy="0"/>
        </a:xfrm>
      </p:grpSpPr>
      <p:cxnSp>
        <p:nvCxnSpPr>
          <p:cNvPr id="8" name="Straight Connector 7"/>
          <p:cNvCxnSpPr/>
          <p:nvPr userDrawn="1"/>
        </p:nvCxnSpPr>
        <p:spPr>
          <a:xfrm>
            <a:off x="266700" y="742950"/>
            <a:ext cx="85725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p:cNvSpPr>
            <a:spLocks noGrp="1"/>
          </p:cNvSpPr>
          <p:nvPr>
            <p:ph type="title" hasCustomPrompt="1"/>
          </p:nvPr>
        </p:nvSpPr>
        <p:spPr>
          <a:xfrm>
            <a:off x="266700" y="152400"/>
            <a:ext cx="7048500" cy="5905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pic>
        <p:nvPicPr>
          <p:cNvPr id="10" name="Picture 9"/>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24013168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04465297"/>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164937"/>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04911549"/>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804431861"/>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7399879"/>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0236" y="1170385"/>
            <a:ext cx="2096691" cy="34242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8378" y="1170385"/>
            <a:ext cx="6234708" cy="3424238"/>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23333532"/>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953044926"/>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18478026"/>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43632362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42964"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028106"/>
            <a:ext cx="3700463" cy="4062413"/>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8284582"/>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wo Content">
    <p:spTree>
      <p:nvGrpSpPr>
        <p:cNvPr id="1" name=""/>
        <p:cNvGrpSpPr/>
        <p:nvPr/>
      </p:nvGrpSpPr>
      <p:grpSpPr>
        <a:xfrm>
          <a:off x="0" y="0"/>
          <a:ext cx="0" cy="0"/>
          <a:chOff x="0" y="0"/>
          <a:chExt cx="0" cy="0"/>
        </a:xfrm>
      </p:grpSpPr>
      <p:sp>
        <p:nvSpPr>
          <p:cNvPr id="13" name="Title 1"/>
          <p:cNvSpPr>
            <a:spLocks noGrp="1"/>
          </p:cNvSpPr>
          <p:nvPr>
            <p:ph type="title" hasCustomPrompt="1"/>
          </p:nvPr>
        </p:nvSpPr>
        <p:spPr>
          <a:xfrm>
            <a:off x="393700" y="3606800"/>
            <a:ext cx="8445500" cy="958850"/>
          </a:xfrm>
        </p:spPr>
        <p:txBody>
          <a:bodyPr/>
          <a:lstStyle>
            <a:lvl1pPr algn="l">
              <a:defRPr b="0" i="0">
                <a:solidFill>
                  <a:srgbClr val="3186C7"/>
                </a:solidFill>
                <a:latin typeface="Helvetica Light"/>
                <a:cs typeface="Helvetica Light"/>
              </a:defRPr>
            </a:lvl1pPr>
          </a:lstStyle>
          <a:p>
            <a:r>
              <a:rPr lang="en-US" dirty="0" smtClean="0"/>
              <a:t>Title Goes Here</a:t>
            </a:r>
            <a:endParaRPr lang="en-US" dirty="0"/>
          </a:p>
        </p:txBody>
      </p:sp>
      <p:pic>
        <p:nvPicPr>
          <p:cNvPr id="4" name="Picture 3"/>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3203107979"/>
      </p:ext>
    </p:extLst>
  </p:cSld>
  <p:clrMapOvr>
    <a:masterClrMapping/>
  </p:clrMapOvr>
  <p:timing>
    <p:tnLst>
      <p:par>
        <p:cTn xmlns:p14="http://schemas.microsoft.com/office/powerpoint/2010/mai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3024799"/>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4314761"/>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881450"/>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98113667"/>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012065158"/>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1619313"/>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0025"/>
            <a:ext cx="2057400" cy="489049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0025"/>
            <a:ext cx="6115050" cy="489049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49398420"/>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1900829539"/>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34640995"/>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p:spPr>
        <p:txBody>
          <a:bodyPr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313626470"/>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343535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Single Title Here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1061311789"/>
      </p:ext>
    </p:extLst>
  </p:cSld>
  <p:clrMapOvr>
    <a:masterClrMapping/>
  </p:clrMapOvr>
  <p:timing>
    <p:tnLst>
      <p:par>
        <p:cTn xmlns:p14="http://schemas.microsoft.com/office/powerpoint/2010/mai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62037"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5" y="1447205"/>
            <a:ext cx="3481388" cy="3695700"/>
          </a:xfrm>
        </p:spPr>
        <p:txBody>
          <a:bodyPr/>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49417580"/>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p:spPr>
        <p:txBody>
          <a:bodyPr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p:spPr>
        <p:txBody>
          <a:bodyPr/>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48210277"/>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01502184"/>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5382472"/>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p:spPr>
        <p:txBody>
          <a:bodyPr/>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478401910"/>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p:spPr>
        <p:txBody>
          <a:bodyPr/>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p:spPr>
        <p:txBody>
          <a:bodyPr/>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923543481"/>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7036694"/>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19126"/>
            <a:ext cx="2057400" cy="452378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619126"/>
            <a:ext cx="6115050" cy="452378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97746795"/>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962478247"/>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0230724"/>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965200"/>
            <a:ext cx="2032000" cy="1536700"/>
          </a:xfrm>
        </p:spPr>
        <p:txBody>
          <a:bodyPr/>
          <a:lstStyle>
            <a:lvl1pPr marL="0" indent="0">
              <a:buNone/>
              <a:defRPr sz="2800">
                <a:solidFill>
                  <a:srgbClr val="3186C7"/>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Title</a:t>
            </a:r>
            <a:endParaRPr lang="en-US" dirty="0"/>
          </a:p>
        </p:txBody>
      </p:sp>
      <p:cxnSp>
        <p:nvCxnSpPr>
          <p:cNvPr id="8" name="Straight Connector 7"/>
          <p:cNvCxnSpPr/>
          <p:nvPr userDrawn="1"/>
        </p:nvCxnSpPr>
        <p:spPr>
          <a:xfrm>
            <a:off x="2743200" y="742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Content Placeholder 2"/>
          <p:cNvSpPr>
            <a:spLocks noGrp="1"/>
          </p:cNvSpPr>
          <p:nvPr>
            <p:ph sz="half" idx="11" hasCustomPrompt="1"/>
          </p:nvPr>
        </p:nvSpPr>
        <p:spPr>
          <a:xfrm>
            <a:off x="457200" y="2667000"/>
            <a:ext cx="2032000" cy="1536700"/>
          </a:xfrm>
        </p:spPr>
        <p:txBody>
          <a:bodyPr/>
          <a:lstStyle>
            <a:lvl1pPr marL="0" indent="0">
              <a:buNone/>
              <a:defRPr sz="2800">
                <a:solidFill>
                  <a:srgbClr val="8C8A8E"/>
                </a:solidFill>
              </a:defRPr>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Subtitle</a:t>
            </a:r>
            <a:endParaRPr lang="en-US" dirty="0"/>
          </a:p>
        </p:txBody>
      </p:sp>
      <p:pic>
        <p:nvPicPr>
          <p:cNvPr id="11" name="Picture 10"/>
          <p:cNvPicPr>
            <a:picLocks noChangeAspect="1"/>
          </p:cNvPicPr>
          <p:nvPr userDrawn="1"/>
        </p:nvPicPr>
        <p:blipFill>
          <a:blip r:embed="rId2"/>
          <a:stretch>
            <a:fillRect/>
          </a:stretch>
        </p:blipFill>
        <p:spPr>
          <a:xfrm>
            <a:off x="7378700" y="209884"/>
            <a:ext cx="1384300" cy="335398"/>
          </a:xfrm>
          <a:prstGeom prst="rect">
            <a:avLst/>
          </a:prstGeom>
        </p:spPr>
      </p:pic>
    </p:spTree>
    <p:extLst>
      <p:ext uri="{BB962C8B-B14F-4D97-AF65-F5344CB8AC3E}">
        <p14:creationId xmlns:p14="http://schemas.microsoft.com/office/powerpoint/2010/main" val="286090983"/>
      </p:ext>
    </p:extLst>
  </p:cSld>
  <p:clrMapOvr>
    <a:masterClrMapping/>
  </p:clrMapOvr>
  <p:timing>
    <p:tnLst>
      <p:par>
        <p:cTn xmlns:p14="http://schemas.microsoft.com/office/powerpoint/2010/mai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206267660"/>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2504237"/>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91432825"/>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91052242"/>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4489901"/>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667116115"/>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574947113"/>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5397911"/>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63129"/>
            <a:ext cx="2057400"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5050"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24045329"/>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863757264"/>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8544885"/>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82010593"/>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1259640065"/>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7424967"/>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24672149"/>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42266169"/>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0435633"/>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843006676"/>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4136378211"/>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8476181"/>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2974" y="263129"/>
            <a:ext cx="2058591" cy="433149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63129"/>
            <a:ext cx="6118622" cy="4331494"/>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5244790"/>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Quote ">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457200" y="4767263"/>
            <a:ext cx="2133600" cy="273844"/>
          </a:xfrm>
          <a:prstGeom prst="rect">
            <a:avLst/>
          </a:prstGeom>
        </p:spPr>
        <p:txBody>
          <a:bodyPr/>
          <a:lstStyle/>
          <a:p>
            <a:fld id="{68C2560D-EC28-3B41-86E8-18F1CE0113B4}" type="datetimeFigureOut">
              <a:rPr lang="en-US" smtClean="0"/>
              <a:t>7/29/14</a:t>
            </a:fld>
            <a:endParaRPr lang="en-US"/>
          </a:p>
        </p:txBody>
      </p:sp>
      <p:sp>
        <p:nvSpPr>
          <p:cNvPr id="6" name="Footer Placeholder 5"/>
          <p:cNvSpPr>
            <a:spLocks noGrp="1"/>
          </p:cNvSpPr>
          <p:nvPr>
            <p:ph type="ftr" sz="quarter" idx="11"/>
          </p:nvPr>
        </p:nvSpPr>
        <p:spPr>
          <a:xfrm>
            <a:off x="3124200" y="4767263"/>
            <a:ext cx="28956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4767263"/>
            <a:ext cx="2133600" cy="273844"/>
          </a:xfrm>
          <a:prstGeom prst="rect">
            <a:avLst/>
          </a:prstGeom>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
        <p:nvSpPr>
          <p:cNvPr id="12" name="Content Placeholder 2"/>
          <p:cNvSpPr>
            <a:spLocks noGrp="1"/>
          </p:cNvSpPr>
          <p:nvPr>
            <p:ph idx="1"/>
          </p:nvPr>
        </p:nvSpPr>
        <p:spPr>
          <a:xfrm>
            <a:off x="4368800" y="1004240"/>
            <a:ext cx="4318000" cy="3299039"/>
          </a:xfrm>
        </p:spPr>
        <p:txBody>
          <a:bodyPr numCol="1" spcCol="0">
            <a:normAutofit/>
          </a:bodyPr>
          <a:lstStyle>
            <a:lvl1pPr marL="342900" indent="-342900">
              <a:lnSpc>
                <a:spcPct val="110000"/>
              </a:lnSpc>
              <a:buSzPct val="110000"/>
              <a:buFontTx/>
              <a:buBlip>
                <a:blip r:embed="rId2"/>
              </a:buBlip>
              <a:defRPr sz="1800" b="0" i="0">
                <a:solidFill>
                  <a:srgbClr val="032B4E"/>
                </a:solidFill>
                <a:latin typeface="Helvetica Light"/>
                <a:cs typeface="Helvetica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
        <p:nvSpPr>
          <p:cNvPr id="8" name="Title 1"/>
          <p:cNvSpPr>
            <a:spLocks noGrp="1"/>
          </p:cNvSpPr>
          <p:nvPr>
            <p:ph type="title"/>
          </p:nvPr>
        </p:nvSpPr>
        <p:spPr>
          <a:xfrm>
            <a:off x="4368800" y="238943"/>
            <a:ext cx="4318000" cy="395264"/>
          </a:xfrm>
        </p:spPr>
        <p:txBody>
          <a:bodyPr>
            <a:noAutofit/>
          </a:bodyPr>
          <a:lstStyle>
            <a:lvl1pPr algn="l">
              <a:defRPr sz="2400" b="0" i="0">
                <a:solidFill>
                  <a:srgbClr val="3C90D1"/>
                </a:solidFill>
                <a:latin typeface="Helvetica Light"/>
                <a:cs typeface="Helvetica Light"/>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8901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a:prstGeom prst="rect">
            <a:avLst/>
          </a:prstGeom>
        </p:spPr>
        <p:txBody>
          <a:bodyPr lIns="34290" tIns="17145" rIns="34290" bIns="17145"/>
          <a:lstStyle>
            <a:lvl1pPr marL="0" indent="0" algn="ctr">
              <a:buNone/>
              <a:defRPr/>
            </a:lvl1pPr>
            <a:lvl2pPr marL="171450" indent="0" algn="ctr">
              <a:buNone/>
              <a:defRPr/>
            </a:lvl2pPr>
            <a:lvl3pPr marL="342900" indent="0" algn="ctr">
              <a:buNone/>
              <a:defRPr/>
            </a:lvl3pPr>
            <a:lvl4pPr marL="514350" indent="0" algn="ctr">
              <a:buNone/>
              <a:defRPr/>
            </a:lvl4pPr>
            <a:lvl5pPr marL="685800" indent="0" algn="ctr">
              <a:buNone/>
              <a:defRPr/>
            </a:lvl5pPr>
            <a:lvl6pPr marL="857250" indent="0" algn="ctr">
              <a:buNone/>
              <a:defRPr/>
            </a:lvl6pPr>
            <a:lvl7pPr marL="1028700" indent="0" algn="ctr">
              <a:buNone/>
              <a:defRPr/>
            </a:lvl7pPr>
            <a:lvl8pPr marL="1200150" indent="0" algn="ctr">
              <a:buNone/>
              <a:defRPr/>
            </a:lvl8pPr>
            <a:lvl9pPr marL="1371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181364807"/>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200151"/>
            <a:ext cx="8229600" cy="3394472"/>
          </a:xfrm>
          <a:prstGeom prst="rect">
            <a:avLst/>
          </a:prstGeom>
        </p:spPr>
        <p:txBody>
          <a:bodyPr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93746321"/>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114" y="3305176"/>
            <a:ext cx="7772400" cy="1021556"/>
          </a:xfrm>
        </p:spPr>
        <p:txBody>
          <a:bodyPr/>
          <a:lstStyle>
            <a:lvl1pPr algn="l">
              <a:defRPr sz="1500" b="1" cap="all"/>
            </a:lvl1pPr>
          </a:lstStyle>
          <a:p>
            <a:r>
              <a:rPr lang="en-US" smtClean="0"/>
              <a:t>Click to edit Master title style</a:t>
            </a:r>
            <a:endParaRPr lang="en-US"/>
          </a:p>
        </p:txBody>
      </p:sp>
      <p:sp>
        <p:nvSpPr>
          <p:cNvPr id="3" name="Text Placeholder 2"/>
          <p:cNvSpPr>
            <a:spLocks noGrp="1"/>
          </p:cNvSpPr>
          <p:nvPr>
            <p:ph type="body" idx="1"/>
          </p:nvPr>
        </p:nvSpPr>
        <p:spPr>
          <a:xfrm>
            <a:off x="722114" y="2180035"/>
            <a:ext cx="7772400" cy="1125141"/>
          </a:xfrm>
          <a:prstGeom prst="rect">
            <a:avLst/>
          </a:prstGeom>
        </p:spPr>
        <p:txBody>
          <a:bodyPr lIns="34290" tIns="17145" rIns="34290" bIns="17145" anchor="b"/>
          <a:lstStyle>
            <a:lvl1pPr marL="0" indent="0">
              <a:buNone/>
              <a:defRPr sz="800"/>
            </a:lvl1pPr>
            <a:lvl2pPr marL="171450" indent="0">
              <a:buNone/>
              <a:defRPr sz="700"/>
            </a:lvl2pPr>
            <a:lvl3pPr marL="342900" indent="0">
              <a:buNone/>
              <a:defRPr sz="600"/>
            </a:lvl3pPr>
            <a:lvl4pPr marL="514350" indent="0">
              <a:buNone/>
              <a:defRPr sz="500"/>
            </a:lvl4pPr>
            <a:lvl5pPr marL="685800" indent="0">
              <a:buNone/>
              <a:defRPr sz="500"/>
            </a:lvl5pPr>
            <a:lvl6pPr marL="857250" indent="0">
              <a:buNone/>
              <a:defRPr sz="500"/>
            </a:lvl6pPr>
            <a:lvl7pPr marL="1028700" indent="0">
              <a:buNone/>
              <a:defRPr sz="500"/>
            </a:lvl7pPr>
            <a:lvl8pPr marL="1200150" indent="0">
              <a:buNone/>
              <a:defRPr sz="500"/>
            </a:lvl8pPr>
            <a:lvl9pPr marL="1371600" indent="0">
              <a:buNone/>
              <a:defRPr sz="500"/>
            </a:lvl9pPr>
          </a:lstStyle>
          <a:p>
            <a:pPr lvl="0"/>
            <a:r>
              <a:rPr lang="en-US" smtClean="0"/>
              <a:t>Click to edit Master text styles</a:t>
            </a:r>
          </a:p>
        </p:txBody>
      </p:sp>
    </p:spTree>
    <p:extLst>
      <p:ext uri="{BB962C8B-B14F-4D97-AF65-F5344CB8AC3E}">
        <p14:creationId xmlns:p14="http://schemas.microsoft.com/office/powerpoint/2010/main" val="3527894339"/>
      </p:ext>
    </p:extLst>
  </p:cSld>
  <p:clrMapOvr>
    <a:masterClrMapping/>
  </p:clrMapOvr>
  <p:transition xmlns:p14="http://schemas.microsoft.com/office/powerpoint/2010/main"/>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2"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00577" y="1200151"/>
            <a:ext cx="4086225" cy="3394472"/>
          </a:xfrm>
          <a:prstGeom prst="rect">
            <a:avLst/>
          </a:prstGeom>
        </p:spPr>
        <p:txBody>
          <a:bodyPr lIns="34290" tIns="17145" rIns="34290" bIns="17145"/>
          <a:lstStyle>
            <a:lvl1pPr>
              <a:defRPr sz="1100"/>
            </a:lvl1pPr>
            <a:lvl2pPr>
              <a:defRPr sz="900"/>
            </a:lvl2pPr>
            <a:lvl3pPr>
              <a:defRPr sz="800"/>
            </a:lvl3pPr>
            <a:lvl4pPr>
              <a:defRPr sz="700"/>
            </a:lvl4pPr>
            <a:lvl5pPr>
              <a:defRPr sz="700"/>
            </a:lvl5pPr>
            <a:lvl6pPr>
              <a:defRPr sz="700"/>
            </a:lvl6pPr>
            <a:lvl7pPr>
              <a:defRPr sz="700"/>
            </a:lvl7pPr>
            <a:lvl8pPr>
              <a:defRPr sz="700"/>
            </a:lvl8pPr>
            <a:lvl9pPr>
              <a:defRPr sz="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43840715"/>
      </p:ext>
    </p:extLst>
  </p:cSld>
  <p:clrMapOvr>
    <a:masterClrMapping/>
  </p:clrMapOvr>
  <p:transition xmlns:p14="http://schemas.microsoft.com/office/powerpoint/2010/main"/>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38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38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224" y="1151335"/>
            <a:ext cx="4041576" cy="479822"/>
          </a:xfrm>
          <a:prstGeom prst="rect">
            <a:avLst/>
          </a:prstGeom>
        </p:spPr>
        <p:txBody>
          <a:bodyPr lIns="34290" tIns="17145" rIns="34290" bIns="17145" anchor="b"/>
          <a:lstStyle>
            <a:lvl1pPr marL="0" indent="0">
              <a:buNone/>
              <a:defRPr sz="900" b="1"/>
            </a:lvl1pPr>
            <a:lvl2pPr marL="171450" indent="0">
              <a:buNone/>
              <a:defRPr sz="800" b="1"/>
            </a:lvl2pPr>
            <a:lvl3pPr marL="342900" indent="0">
              <a:buNone/>
              <a:defRPr sz="700" b="1"/>
            </a:lvl3pPr>
            <a:lvl4pPr marL="514350" indent="0">
              <a:buNone/>
              <a:defRPr sz="600" b="1"/>
            </a:lvl4pPr>
            <a:lvl5pPr marL="685800" indent="0">
              <a:buNone/>
              <a:defRPr sz="600" b="1"/>
            </a:lvl5pPr>
            <a:lvl6pPr marL="857250" indent="0">
              <a:buNone/>
              <a:defRPr sz="600" b="1"/>
            </a:lvl6pPr>
            <a:lvl7pPr marL="1028700" indent="0">
              <a:buNone/>
              <a:defRPr sz="600" b="1"/>
            </a:lvl7pPr>
            <a:lvl8pPr marL="1200150" indent="0">
              <a:buNone/>
              <a:defRPr sz="600" b="1"/>
            </a:lvl8pPr>
            <a:lvl9pPr marL="1371600" indent="0">
              <a:buNone/>
              <a:defRPr sz="600" b="1"/>
            </a:lvl9pPr>
          </a:lstStyle>
          <a:p>
            <a:pPr lvl="0"/>
            <a:r>
              <a:rPr lang="en-US" smtClean="0"/>
              <a:t>Click to edit Master text styles</a:t>
            </a:r>
          </a:p>
        </p:txBody>
      </p:sp>
      <p:sp>
        <p:nvSpPr>
          <p:cNvPr id="6" name="Content Placeholder 5"/>
          <p:cNvSpPr>
            <a:spLocks noGrp="1"/>
          </p:cNvSpPr>
          <p:nvPr>
            <p:ph sz="quarter" idx="4"/>
          </p:nvPr>
        </p:nvSpPr>
        <p:spPr>
          <a:xfrm>
            <a:off x="4645224" y="1631156"/>
            <a:ext cx="4041576" cy="2963466"/>
          </a:xfrm>
          <a:prstGeom prst="rect">
            <a:avLst/>
          </a:prstGeom>
        </p:spPr>
        <p:txBody>
          <a:bodyPr lIns="34290" tIns="17145" rIns="34290" bIns="17145"/>
          <a:lstStyle>
            <a:lvl1pPr>
              <a:defRPr sz="900"/>
            </a:lvl1pPr>
            <a:lvl2pPr>
              <a:defRPr sz="800"/>
            </a:lvl2pPr>
            <a:lvl3pPr>
              <a:defRPr sz="700"/>
            </a:lvl3pPr>
            <a:lvl4pPr>
              <a:defRPr sz="600"/>
            </a:lvl4pPr>
            <a:lvl5pPr>
              <a:defRPr sz="600"/>
            </a:lvl5pPr>
            <a:lvl6pPr>
              <a:defRPr sz="600"/>
            </a:lvl6pPr>
            <a:lvl7pPr>
              <a:defRPr sz="600"/>
            </a:lvl7pPr>
            <a:lvl8pPr>
              <a:defRPr sz="600"/>
            </a:lvl8pPr>
            <a:lvl9pPr>
              <a:defRPr sz="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86775969"/>
      </p:ext>
    </p:extLst>
  </p:cSld>
  <p:clrMapOvr>
    <a:masterClrMapping/>
  </p:clrMapOvr>
  <p:transition xmlns:p14="http://schemas.microsoft.com/office/powerpoint/2010/main"/>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94589165"/>
      </p:ext>
    </p:extLst>
  </p:cSld>
  <p:clrMapOvr>
    <a:masterClrMapping/>
  </p:clrMapOvr>
  <p:transition xmlns:p14="http://schemas.microsoft.com/office/powerpoint/2010/mai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032821"/>
      </p:ext>
    </p:extLst>
  </p:cSld>
  <p:clrMapOvr>
    <a:masterClrMapping/>
  </p:clrMapOvr>
  <p:transition xmlns:p14="http://schemas.microsoft.com/office/powerpoint/2010/main"/>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7"/>
            <a:ext cx="3008114" cy="871538"/>
          </a:xfrm>
        </p:spPr>
        <p:txBody>
          <a:bodyPr anchor="b"/>
          <a:lstStyle>
            <a:lvl1pPr algn="l">
              <a:defRPr sz="800" b="1"/>
            </a:lvl1pPr>
          </a:lstStyle>
          <a:p>
            <a:r>
              <a:rPr lang="en-US" smtClean="0"/>
              <a:t>Click to edit Master title style</a:t>
            </a:r>
            <a:endParaRPr lang="en-US"/>
          </a:p>
        </p:txBody>
      </p:sp>
      <p:sp>
        <p:nvSpPr>
          <p:cNvPr id="3" name="Content Placeholder 2"/>
          <p:cNvSpPr>
            <a:spLocks noGrp="1"/>
          </p:cNvSpPr>
          <p:nvPr>
            <p:ph idx="1"/>
          </p:nvPr>
        </p:nvSpPr>
        <p:spPr>
          <a:xfrm>
            <a:off x="3574852" y="204788"/>
            <a:ext cx="5111948" cy="4389834"/>
          </a:xfrm>
          <a:prstGeom prst="rect">
            <a:avLst/>
          </a:prstGeom>
        </p:spPr>
        <p:txBody>
          <a:bodyPr lIns="34290" tIns="17145" rIns="34290" bIns="17145"/>
          <a:lstStyle>
            <a:lvl1pPr>
              <a:defRPr sz="1200"/>
            </a:lvl1pPr>
            <a:lvl2pPr>
              <a:defRPr sz="11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076326"/>
            <a:ext cx="3008114" cy="351829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2956300853"/>
      </p:ext>
    </p:extLst>
  </p:cSld>
  <p:clrMapOvr>
    <a:masterClrMapping/>
  </p:clrMapOvr>
  <p:transition xmlns:p14="http://schemas.microsoft.com/office/powerpoint/2010/main"/>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486" y="3600451"/>
            <a:ext cx="5486400" cy="425053"/>
          </a:xfrm>
        </p:spPr>
        <p:txBody>
          <a:bodyPr anchor="b"/>
          <a:lstStyle>
            <a:lvl1pPr algn="l">
              <a:defRPr sz="800" b="1"/>
            </a:lvl1pPr>
          </a:lstStyle>
          <a:p>
            <a:r>
              <a:rPr lang="en-US" smtClean="0"/>
              <a:t>Click to edit Master title style</a:t>
            </a:r>
            <a:endParaRPr lang="en-US"/>
          </a:p>
        </p:txBody>
      </p:sp>
      <p:sp>
        <p:nvSpPr>
          <p:cNvPr id="3" name="Picture Placeholder 2"/>
          <p:cNvSpPr>
            <a:spLocks noGrp="1"/>
          </p:cNvSpPr>
          <p:nvPr>
            <p:ph type="pic" idx="1"/>
          </p:nvPr>
        </p:nvSpPr>
        <p:spPr>
          <a:xfrm>
            <a:off x="1792486" y="459581"/>
            <a:ext cx="5486400" cy="3086100"/>
          </a:xfrm>
          <a:prstGeom prst="rect">
            <a:avLst/>
          </a:prstGeom>
        </p:spPr>
        <p:txBody>
          <a:bodyPr lIns="34290" tIns="17145" rIns="34290" bIns="17145"/>
          <a:lstStyle>
            <a:lvl1pPr marL="0" indent="0">
              <a:buNone/>
              <a:defRPr sz="1200"/>
            </a:lvl1pPr>
            <a:lvl2pPr marL="171450" indent="0">
              <a:buNone/>
              <a:defRPr sz="1100"/>
            </a:lvl2pPr>
            <a:lvl3pPr marL="342900" indent="0">
              <a:buNone/>
              <a:defRPr sz="900"/>
            </a:lvl3pPr>
            <a:lvl4pPr marL="514350" indent="0">
              <a:buNone/>
              <a:defRPr sz="800"/>
            </a:lvl4pPr>
            <a:lvl5pPr marL="685800" indent="0">
              <a:buNone/>
              <a:defRPr sz="800"/>
            </a:lvl5pPr>
            <a:lvl6pPr marL="857250" indent="0">
              <a:buNone/>
              <a:defRPr sz="800"/>
            </a:lvl6pPr>
            <a:lvl7pPr marL="1028700" indent="0">
              <a:buNone/>
              <a:defRPr sz="800"/>
            </a:lvl7pPr>
            <a:lvl8pPr marL="1200150" indent="0">
              <a:buNone/>
              <a:defRPr sz="800"/>
            </a:lvl8pPr>
            <a:lvl9pPr marL="1371600" indent="0">
              <a:buNone/>
              <a:defRPr sz="800"/>
            </a:lvl9pPr>
          </a:lstStyle>
          <a:p>
            <a:pPr lvl="0"/>
            <a:r>
              <a:rPr lang="en-US" noProof="0" smtClean="0">
                <a:sym typeface="Lucida Grande" charset="0"/>
              </a:rPr>
              <a:t>Drag picture to placeholder or click icon to add</a:t>
            </a:r>
          </a:p>
        </p:txBody>
      </p:sp>
      <p:sp>
        <p:nvSpPr>
          <p:cNvPr id="4" name="Text Placeholder 3"/>
          <p:cNvSpPr>
            <a:spLocks noGrp="1"/>
          </p:cNvSpPr>
          <p:nvPr>
            <p:ph type="body" sz="half" idx="2"/>
          </p:nvPr>
        </p:nvSpPr>
        <p:spPr>
          <a:xfrm>
            <a:off x="1792486" y="4025504"/>
            <a:ext cx="5486400" cy="603647"/>
          </a:xfrm>
          <a:prstGeom prst="rect">
            <a:avLst/>
          </a:prstGeom>
        </p:spPr>
        <p:txBody>
          <a:bodyPr lIns="34290" tIns="17145" rIns="34290" bIns="17145"/>
          <a:lstStyle>
            <a:lvl1pPr marL="0" indent="0">
              <a:buNone/>
              <a:defRPr sz="500"/>
            </a:lvl1pPr>
            <a:lvl2pPr marL="171450" indent="0">
              <a:buNone/>
              <a:defRPr sz="500"/>
            </a:lvl2pPr>
            <a:lvl3pPr marL="342900" indent="0">
              <a:buNone/>
              <a:defRPr sz="400"/>
            </a:lvl3pPr>
            <a:lvl4pPr marL="514350" indent="0">
              <a:buNone/>
              <a:defRPr sz="300"/>
            </a:lvl4pPr>
            <a:lvl5pPr marL="685800" indent="0">
              <a:buNone/>
              <a:defRPr sz="300"/>
            </a:lvl5pPr>
            <a:lvl6pPr marL="857250" indent="0">
              <a:buNone/>
              <a:defRPr sz="300"/>
            </a:lvl6pPr>
            <a:lvl7pPr marL="1028700" indent="0">
              <a:buNone/>
              <a:defRPr sz="300"/>
            </a:lvl7pPr>
            <a:lvl8pPr marL="1200150" indent="0">
              <a:buNone/>
              <a:defRPr sz="300"/>
            </a:lvl8pPr>
            <a:lvl9pPr marL="1371600" indent="0">
              <a:buNone/>
              <a:defRPr sz="300"/>
            </a:lvl9pPr>
          </a:lstStyle>
          <a:p>
            <a:pPr lvl="0"/>
            <a:r>
              <a:rPr lang="en-US" smtClean="0"/>
              <a:t>Click to edit Master text styles</a:t>
            </a:r>
          </a:p>
        </p:txBody>
      </p:sp>
    </p:spTree>
    <p:extLst>
      <p:ext uri="{BB962C8B-B14F-4D97-AF65-F5344CB8AC3E}">
        <p14:creationId xmlns:p14="http://schemas.microsoft.com/office/powerpoint/2010/main" val="1528976091"/>
      </p:ext>
    </p:extLst>
  </p:cSld>
  <p:clrMapOvr>
    <a:masterClrMapping/>
  </p:clrMapOvr>
  <p:transition xmlns:p14="http://schemas.microsoft.com/office/powerpoint/2010/main"/>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00151"/>
            <a:ext cx="8229600" cy="3394472"/>
          </a:xfrm>
          <a:prstGeom prst="rect">
            <a:avLst/>
          </a:prstGeom>
        </p:spPr>
        <p:txBody>
          <a:bodyPr vert="eaVert" lIns="34290" tIns="17145" rIns="34290" bIns="17145"/>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1002645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111.xml"/><Relationship Id="rId12" Type="http://schemas.openxmlformats.org/officeDocument/2006/relationships/theme" Target="../theme/theme10.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9" Type="http://schemas.openxmlformats.org/officeDocument/2006/relationships/slideLayout" Target="../slideLayouts/slideLayout109.xml"/><Relationship Id="rId10"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22.xml"/><Relationship Id="rId12" Type="http://schemas.openxmlformats.org/officeDocument/2006/relationships/theme" Target="../theme/theme11.xml"/><Relationship Id="rId1" Type="http://schemas.openxmlformats.org/officeDocument/2006/relationships/slideLayout" Target="../slideLayouts/slideLayout112.xml"/><Relationship Id="rId2" Type="http://schemas.openxmlformats.org/officeDocument/2006/relationships/slideLayout" Target="../slideLayouts/slideLayout113.xml"/><Relationship Id="rId3" Type="http://schemas.openxmlformats.org/officeDocument/2006/relationships/slideLayout" Target="../slideLayouts/slideLayout114.xml"/><Relationship Id="rId4" Type="http://schemas.openxmlformats.org/officeDocument/2006/relationships/slideLayout" Target="../slideLayouts/slideLayout115.xml"/><Relationship Id="rId5" Type="http://schemas.openxmlformats.org/officeDocument/2006/relationships/slideLayout" Target="../slideLayouts/slideLayout116.xml"/><Relationship Id="rId6" Type="http://schemas.openxmlformats.org/officeDocument/2006/relationships/slideLayout" Target="../slideLayouts/slideLayout117.xml"/><Relationship Id="rId7" Type="http://schemas.openxmlformats.org/officeDocument/2006/relationships/slideLayout" Target="../slideLayouts/slideLayout118.xml"/><Relationship Id="rId8" Type="http://schemas.openxmlformats.org/officeDocument/2006/relationships/slideLayout" Target="../slideLayouts/slideLayout119.xml"/><Relationship Id="rId9" Type="http://schemas.openxmlformats.org/officeDocument/2006/relationships/slideLayout" Target="../slideLayouts/slideLayout120.xml"/><Relationship Id="rId10" Type="http://schemas.openxmlformats.org/officeDocument/2006/relationships/slideLayout" Target="../slideLayouts/slideLayout121.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133.xml"/><Relationship Id="rId12" Type="http://schemas.openxmlformats.org/officeDocument/2006/relationships/theme" Target="../theme/theme12.xml"/><Relationship Id="rId1" Type="http://schemas.openxmlformats.org/officeDocument/2006/relationships/slideLayout" Target="../slideLayouts/slideLayout123.xml"/><Relationship Id="rId2" Type="http://schemas.openxmlformats.org/officeDocument/2006/relationships/slideLayout" Target="../slideLayouts/slideLayout124.xml"/><Relationship Id="rId3" Type="http://schemas.openxmlformats.org/officeDocument/2006/relationships/slideLayout" Target="../slideLayouts/slideLayout125.xml"/><Relationship Id="rId4" Type="http://schemas.openxmlformats.org/officeDocument/2006/relationships/slideLayout" Target="../slideLayouts/slideLayout126.xml"/><Relationship Id="rId5" Type="http://schemas.openxmlformats.org/officeDocument/2006/relationships/slideLayout" Target="../slideLayouts/slideLayout127.xml"/><Relationship Id="rId6" Type="http://schemas.openxmlformats.org/officeDocument/2006/relationships/slideLayout" Target="../slideLayouts/slideLayout128.xml"/><Relationship Id="rId7" Type="http://schemas.openxmlformats.org/officeDocument/2006/relationships/slideLayout" Target="../slideLayouts/slideLayout129.xml"/><Relationship Id="rId8" Type="http://schemas.openxmlformats.org/officeDocument/2006/relationships/slideLayout" Target="../slideLayouts/slideLayout130.xml"/><Relationship Id="rId9" Type="http://schemas.openxmlformats.org/officeDocument/2006/relationships/slideLayout" Target="../slideLayouts/slideLayout131.xml"/><Relationship Id="rId10" Type="http://schemas.openxmlformats.org/officeDocument/2006/relationships/slideLayout" Target="../slideLayouts/slideLayout132.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44.xml"/><Relationship Id="rId12" Type="http://schemas.openxmlformats.org/officeDocument/2006/relationships/theme" Target="../theme/theme13.xml"/><Relationship Id="rId1" Type="http://schemas.openxmlformats.org/officeDocument/2006/relationships/slideLayout" Target="../slideLayouts/slideLayout134.xml"/><Relationship Id="rId2" Type="http://schemas.openxmlformats.org/officeDocument/2006/relationships/slideLayout" Target="../slideLayouts/slideLayout135.xml"/><Relationship Id="rId3" Type="http://schemas.openxmlformats.org/officeDocument/2006/relationships/slideLayout" Target="../slideLayouts/slideLayout136.xml"/><Relationship Id="rId4" Type="http://schemas.openxmlformats.org/officeDocument/2006/relationships/slideLayout" Target="../slideLayouts/slideLayout137.xml"/><Relationship Id="rId5" Type="http://schemas.openxmlformats.org/officeDocument/2006/relationships/slideLayout" Target="../slideLayouts/slideLayout138.xml"/><Relationship Id="rId6" Type="http://schemas.openxmlformats.org/officeDocument/2006/relationships/slideLayout" Target="../slideLayouts/slideLayout139.xml"/><Relationship Id="rId7" Type="http://schemas.openxmlformats.org/officeDocument/2006/relationships/slideLayout" Target="../slideLayouts/slideLayout140.xml"/><Relationship Id="rId8" Type="http://schemas.openxmlformats.org/officeDocument/2006/relationships/slideLayout" Target="../slideLayouts/slideLayout141.xml"/><Relationship Id="rId9" Type="http://schemas.openxmlformats.org/officeDocument/2006/relationships/slideLayout" Target="../slideLayouts/slideLayout142.xml"/><Relationship Id="rId10" Type="http://schemas.openxmlformats.org/officeDocument/2006/relationships/slideLayout" Target="../slideLayouts/slideLayout143.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155.xml"/><Relationship Id="rId12" Type="http://schemas.openxmlformats.org/officeDocument/2006/relationships/theme" Target="../theme/theme14.xml"/><Relationship Id="rId1" Type="http://schemas.openxmlformats.org/officeDocument/2006/relationships/slideLayout" Target="../slideLayouts/slideLayout145.xml"/><Relationship Id="rId2" Type="http://schemas.openxmlformats.org/officeDocument/2006/relationships/slideLayout" Target="../slideLayouts/slideLayout146.xml"/><Relationship Id="rId3" Type="http://schemas.openxmlformats.org/officeDocument/2006/relationships/slideLayout" Target="../slideLayouts/slideLayout147.xml"/><Relationship Id="rId4" Type="http://schemas.openxmlformats.org/officeDocument/2006/relationships/slideLayout" Target="../slideLayouts/slideLayout148.xml"/><Relationship Id="rId5" Type="http://schemas.openxmlformats.org/officeDocument/2006/relationships/slideLayout" Target="../slideLayouts/slideLayout149.xml"/><Relationship Id="rId6" Type="http://schemas.openxmlformats.org/officeDocument/2006/relationships/slideLayout" Target="../slideLayouts/slideLayout150.xml"/><Relationship Id="rId7" Type="http://schemas.openxmlformats.org/officeDocument/2006/relationships/slideLayout" Target="../slideLayouts/slideLayout151.xml"/><Relationship Id="rId8" Type="http://schemas.openxmlformats.org/officeDocument/2006/relationships/slideLayout" Target="../slideLayouts/slideLayout152.xml"/><Relationship Id="rId9" Type="http://schemas.openxmlformats.org/officeDocument/2006/relationships/slideLayout" Target="../slideLayouts/slideLayout153.xml"/><Relationship Id="rId10" Type="http://schemas.openxmlformats.org/officeDocument/2006/relationships/slideLayout" Target="../slideLayouts/slideLayout154.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66.xml"/><Relationship Id="rId12" Type="http://schemas.openxmlformats.org/officeDocument/2006/relationships/theme" Target="../theme/theme15.xml"/><Relationship Id="rId1" Type="http://schemas.openxmlformats.org/officeDocument/2006/relationships/slideLayout" Target="../slideLayouts/slideLayout156.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s>
</file>

<file path=ppt/slideMasters/_rels/slideMaster16.xml.rels><?xml version="1.0" encoding="UTF-8" standalone="yes"?>
<Relationships xmlns="http://schemas.openxmlformats.org/package/2006/relationships"><Relationship Id="rId11" Type="http://schemas.openxmlformats.org/officeDocument/2006/relationships/slideLayout" Target="../slideLayouts/slideLayout177.xml"/><Relationship Id="rId12" Type="http://schemas.openxmlformats.org/officeDocument/2006/relationships/theme" Target="../theme/theme16.xml"/><Relationship Id="rId1" Type="http://schemas.openxmlformats.org/officeDocument/2006/relationships/slideLayout" Target="../slideLayouts/slideLayout167.xml"/><Relationship Id="rId2" Type="http://schemas.openxmlformats.org/officeDocument/2006/relationships/slideLayout" Target="../slideLayouts/slideLayout168.xml"/><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188.xml"/><Relationship Id="rId12" Type="http://schemas.openxmlformats.org/officeDocument/2006/relationships/theme" Target="../theme/theme17.xml"/><Relationship Id="rId13" Type="http://schemas.openxmlformats.org/officeDocument/2006/relationships/image" Target="../media/image8.png"/><Relationship Id="rId1" Type="http://schemas.openxmlformats.org/officeDocument/2006/relationships/slideLayout" Target="../slideLayouts/slideLayout178.xml"/><Relationship Id="rId2" Type="http://schemas.openxmlformats.org/officeDocument/2006/relationships/slideLayout" Target="../slideLayouts/slideLayout179.xml"/><Relationship Id="rId3" Type="http://schemas.openxmlformats.org/officeDocument/2006/relationships/slideLayout" Target="../slideLayouts/slideLayout180.xml"/><Relationship Id="rId4" Type="http://schemas.openxmlformats.org/officeDocument/2006/relationships/slideLayout" Target="../slideLayouts/slideLayout181.xml"/><Relationship Id="rId5" Type="http://schemas.openxmlformats.org/officeDocument/2006/relationships/slideLayout" Target="../slideLayouts/slideLayout182.xml"/><Relationship Id="rId6" Type="http://schemas.openxmlformats.org/officeDocument/2006/relationships/slideLayout" Target="../slideLayouts/slideLayout183.xml"/><Relationship Id="rId7" Type="http://schemas.openxmlformats.org/officeDocument/2006/relationships/slideLayout" Target="../slideLayouts/slideLayout184.xml"/><Relationship Id="rId8" Type="http://schemas.openxmlformats.org/officeDocument/2006/relationships/slideLayout" Target="../slideLayouts/slideLayout185.xml"/><Relationship Id="rId9" Type="http://schemas.openxmlformats.org/officeDocument/2006/relationships/slideLayout" Target="../slideLayouts/slideLayout186.xml"/><Relationship Id="rId10" Type="http://schemas.openxmlformats.org/officeDocument/2006/relationships/slideLayout" Target="../slideLayouts/slideLayout187.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199.xml"/><Relationship Id="rId12" Type="http://schemas.openxmlformats.org/officeDocument/2006/relationships/theme" Target="../theme/theme18.xml"/><Relationship Id="rId1" Type="http://schemas.openxmlformats.org/officeDocument/2006/relationships/slideLayout" Target="../slideLayouts/slideLayout189.xml"/><Relationship Id="rId2" Type="http://schemas.openxmlformats.org/officeDocument/2006/relationships/slideLayout" Target="../slideLayouts/slideLayout190.xml"/><Relationship Id="rId3" Type="http://schemas.openxmlformats.org/officeDocument/2006/relationships/slideLayout" Target="../slideLayouts/slideLayout191.xml"/><Relationship Id="rId4" Type="http://schemas.openxmlformats.org/officeDocument/2006/relationships/slideLayout" Target="../slideLayouts/slideLayout192.xml"/><Relationship Id="rId5" Type="http://schemas.openxmlformats.org/officeDocument/2006/relationships/slideLayout" Target="../slideLayouts/slideLayout193.xml"/><Relationship Id="rId6" Type="http://schemas.openxmlformats.org/officeDocument/2006/relationships/slideLayout" Target="../slideLayouts/slideLayout194.xml"/><Relationship Id="rId7" Type="http://schemas.openxmlformats.org/officeDocument/2006/relationships/slideLayout" Target="../slideLayouts/slideLayout195.xml"/><Relationship Id="rId8" Type="http://schemas.openxmlformats.org/officeDocument/2006/relationships/slideLayout" Target="../slideLayouts/slideLayout196.xml"/><Relationship Id="rId9" Type="http://schemas.openxmlformats.org/officeDocument/2006/relationships/slideLayout" Target="../slideLayouts/slideLayout197.xml"/><Relationship Id="rId10" Type="http://schemas.openxmlformats.org/officeDocument/2006/relationships/slideLayout" Target="../slideLayouts/slideLayout198.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10.xml"/><Relationship Id="rId12" Type="http://schemas.openxmlformats.org/officeDocument/2006/relationships/theme" Target="../theme/theme19.xml"/><Relationship Id="rId1" Type="http://schemas.openxmlformats.org/officeDocument/2006/relationships/slideLayout" Target="../slideLayouts/slideLayout200.xml"/><Relationship Id="rId2" Type="http://schemas.openxmlformats.org/officeDocument/2006/relationships/slideLayout" Target="../slideLayouts/slideLayout201.xml"/><Relationship Id="rId3" Type="http://schemas.openxmlformats.org/officeDocument/2006/relationships/slideLayout" Target="../slideLayouts/slideLayout202.xml"/><Relationship Id="rId4" Type="http://schemas.openxmlformats.org/officeDocument/2006/relationships/slideLayout" Target="../slideLayouts/slideLayout203.xml"/><Relationship Id="rId5" Type="http://schemas.openxmlformats.org/officeDocument/2006/relationships/slideLayout" Target="../slideLayouts/slideLayout204.xml"/><Relationship Id="rId6" Type="http://schemas.openxmlformats.org/officeDocument/2006/relationships/slideLayout" Target="../slideLayouts/slideLayout205.xml"/><Relationship Id="rId7" Type="http://schemas.openxmlformats.org/officeDocument/2006/relationships/slideLayout" Target="../slideLayouts/slideLayout206.xml"/><Relationship Id="rId8" Type="http://schemas.openxmlformats.org/officeDocument/2006/relationships/slideLayout" Target="../slideLayouts/slideLayout207.xml"/><Relationship Id="rId9" Type="http://schemas.openxmlformats.org/officeDocument/2006/relationships/slideLayout" Target="../slideLayouts/slideLayout208.xml"/><Relationship Id="rId10" Type="http://schemas.openxmlformats.org/officeDocument/2006/relationships/slideLayout" Target="../slideLayouts/slideLayout209.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21.xml"/><Relationship Id="rId12" Type="http://schemas.openxmlformats.org/officeDocument/2006/relationships/theme" Target="../theme/theme20.xml"/><Relationship Id="rId1" Type="http://schemas.openxmlformats.org/officeDocument/2006/relationships/slideLayout" Target="../slideLayouts/slideLayout211.xml"/><Relationship Id="rId2" Type="http://schemas.openxmlformats.org/officeDocument/2006/relationships/slideLayout" Target="../slideLayouts/slideLayout212.xml"/><Relationship Id="rId3" Type="http://schemas.openxmlformats.org/officeDocument/2006/relationships/slideLayout" Target="../slideLayouts/slideLayout213.xml"/><Relationship Id="rId4" Type="http://schemas.openxmlformats.org/officeDocument/2006/relationships/slideLayout" Target="../slideLayouts/slideLayout214.xml"/><Relationship Id="rId5" Type="http://schemas.openxmlformats.org/officeDocument/2006/relationships/slideLayout" Target="../slideLayouts/slideLayout215.xml"/><Relationship Id="rId6" Type="http://schemas.openxmlformats.org/officeDocument/2006/relationships/slideLayout" Target="../slideLayouts/slideLayout216.xml"/><Relationship Id="rId7" Type="http://schemas.openxmlformats.org/officeDocument/2006/relationships/slideLayout" Target="../slideLayouts/slideLayout217.xml"/><Relationship Id="rId8" Type="http://schemas.openxmlformats.org/officeDocument/2006/relationships/slideLayout" Target="../slideLayouts/slideLayout218.xml"/><Relationship Id="rId9" Type="http://schemas.openxmlformats.org/officeDocument/2006/relationships/slideLayout" Target="../slideLayouts/slideLayout219.xml"/><Relationship Id="rId10" Type="http://schemas.openxmlformats.org/officeDocument/2006/relationships/slideLayout" Target="../slideLayouts/slideLayout220.xml"/></Relationships>
</file>

<file path=ppt/slideMasters/_rels/slideMaster21.xml.rels><?xml version="1.0" encoding="UTF-8" standalone="yes"?>
<Relationships xmlns="http://schemas.openxmlformats.org/package/2006/relationships"><Relationship Id="rId11" Type="http://schemas.openxmlformats.org/officeDocument/2006/relationships/slideLayout" Target="../slideLayouts/slideLayout232.xml"/><Relationship Id="rId12" Type="http://schemas.openxmlformats.org/officeDocument/2006/relationships/theme" Target="../theme/theme21.xml"/><Relationship Id="rId1" Type="http://schemas.openxmlformats.org/officeDocument/2006/relationships/slideLayout" Target="../slideLayouts/slideLayout222.xml"/><Relationship Id="rId2" Type="http://schemas.openxmlformats.org/officeDocument/2006/relationships/slideLayout" Target="../slideLayouts/slideLayout223.xml"/><Relationship Id="rId3" Type="http://schemas.openxmlformats.org/officeDocument/2006/relationships/slideLayout" Target="../slideLayouts/slideLayout224.xml"/><Relationship Id="rId4" Type="http://schemas.openxmlformats.org/officeDocument/2006/relationships/slideLayout" Target="../slideLayouts/slideLayout225.xml"/><Relationship Id="rId5" Type="http://schemas.openxmlformats.org/officeDocument/2006/relationships/slideLayout" Target="../slideLayouts/slideLayout226.xml"/><Relationship Id="rId6" Type="http://schemas.openxmlformats.org/officeDocument/2006/relationships/slideLayout" Target="../slideLayouts/slideLayout227.xml"/><Relationship Id="rId7" Type="http://schemas.openxmlformats.org/officeDocument/2006/relationships/slideLayout" Target="../slideLayouts/slideLayout228.xml"/><Relationship Id="rId8" Type="http://schemas.openxmlformats.org/officeDocument/2006/relationships/slideLayout" Target="../slideLayouts/slideLayout229.xml"/><Relationship Id="rId9" Type="http://schemas.openxmlformats.org/officeDocument/2006/relationships/slideLayout" Target="../slideLayouts/slideLayout230.xml"/><Relationship Id="rId10" Type="http://schemas.openxmlformats.org/officeDocument/2006/relationships/slideLayout" Target="../slideLayouts/slideLayout231.xml"/></Relationships>
</file>

<file path=ppt/slideMasters/_rels/slideMaster22.xml.rels><?xml version="1.0" encoding="UTF-8" standalone="yes"?>
<Relationships xmlns="http://schemas.openxmlformats.org/package/2006/relationships"><Relationship Id="rId11" Type="http://schemas.openxmlformats.org/officeDocument/2006/relationships/slideLayout" Target="../slideLayouts/slideLayout243.xml"/><Relationship Id="rId12" Type="http://schemas.openxmlformats.org/officeDocument/2006/relationships/theme" Target="../theme/theme22.xml"/><Relationship Id="rId1" Type="http://schemas.openxmlformats.org/officeDocument/2006/relationships/slideLayout" Target="../slideLayouts/slideLayout233.xml"/><Relationship Id="rId2" Type="http://schemas.openxmlformats.org/officeDocument/2006/relationships/slideLayout" Target="../slideLayouts/slideLayout234.xml"/><Relationship Id="rId3" Type="http://schemas.openxmlformats.org/officeDocument/2006/relationships/slideLayout" Target="../slideLayouts/slideLayout235.xml"/><Relationship Id="rId4" Type="http://schemas.openxmlformats.org/officeDocument/2006/relationships/slideLayout" Target="../slideLayouts/slideLayout236.xml"/><Relationship Id="rId5" Type="http://schemas.openxmlformats.org/officeDocument/2006/relationships/slideLayout" Target="../slideLayouts/slideLayout237.xml"/><Relationship Id="rId6" Type="http://schemas.openxmlformats.org/officeDocument/2006/relationships/slideLayout" Target="../slideLayouts/slideLayout238.xml"/><Relationship Id="rId7" Type="http://schemas.openxmlformats.org/officeDocument/2006/relationships/slideLayout" Target="../slideLayouts/slideLayout239.xml"/><Relationship Id="rId8" Type="http://schemas.openxmlformats.org/officeDocument/2006/relationships/slideLayout" Target="../slideLayouts/slideLayout240.xml"/><Relationship Id="rId9" Type="http://schemas.openxmlformats.org/officeDocument/2006/relationships/slideLayout" Target="../slideLayouts/slideLayout241.xml"/><Relationship Id="rId10" Type="http://schemas.openxmlformats.org/officeDocument/2006/relationships/slideLayout" Target="../slideLayouts/slideLayout242.xml"/></Relationships>
</file>

<file path=ppt/slideMasters/_rels/slideMaster23.xml.rels><?xml version="1.0" encoding="UTF-8" standalone="yes"?>
<Relationships xmlns="http://schemas.openxmlformats.org/package/2006/relationships"><Relationship Id="rId11" Type="http://schemas.openxmlformats.org/officeDocument/2006/relationships/slideLayout" Target="../slideLayouts/slideLayout254.xml"/><Relationship Id="rId12" Type="http://schemas.openxmlformats.org/officeDocument/2006/relationships/theme" Target="../theme/theme23.xml"/><Relationship Id="rId1" Type="http://schemas.openxmlformats.org/officeDocument/2006/relationships/slideLayout" Target="../slideLayouts/slideLayout244.xml"/><Relationship Id="rId2" Type="http://schemas.openxmlformats.org/officeDocument/2006/relationships/slideLayout" Target="../slideLayouts/slideLayout245.xml"/><Relationship Id="rId3" Type="http://schemas.openxmlformats.org/officeDocument/2006/relationships/slideLayout" Target="../slideLayouts/slideLayout246.xml"/><Relationship Id="rId4" Type="http://schemas.openxmlformats.org/officeDocument/2006/relationships/slideLayout" Target="../slideLayouts/slideLayout247.xml"/><Relationship Id="rId5" Type="http://schemas.openxmlformats.org/officeDocument/2006/relationships/slideLayout" Target="../slideLayouts/slideLayout248.xml"/><Relationship Id="rId6" Type="http://schemas.openxmlformats.org/officeDocument/2006/relationships/slideLayout" Target="../slideLayouts/slideLayout249.xml"/><Relationship Id="rId7" Type="http://schemas.openxmlformats.org/officeDocument/2006/relationships/slideLayout" Target="../slideLayouts/slideLayout250.xml"/><Relationship Id="rId8" Type="http://schemas.openxmlformats.org/officeDocument/2006/relationships/slideLayout" Target="../slideLayouts/slideLayout251.xml"/><Relationship Id="rId9" Type="http://schemas.openxmlformats.org/officeDocument/2006/relationships/slideLayout" Target="../slideLayouts/slideLayout252.xml"/><Relationship Id="rId10" Type="http://schemas.openxmlformats.org/officeDocument/2006/relationships/slideLayout" Target="../slideLayouts/slideLayout253.xml"/></Relationships>
</file>

<file path=ppt/slideMasters/_rels/slideMaster24.xml.rels><?xml version="1.0" encoding="UTF-8" standalone="yes"?>
<Relationships xmlns="http://schemas.openxmlformats.org/package/2006/relationships"><Relationship Id="rId11" Type="http://schemas.openxmlformats.org/officeDocument/2006/relationships/slideLayout" Target="../slideLayouts/slideLayout265.xml"/><Relationship Id="rId12" Type="http://schemas.openxmlformats.org/officeDocument/2006/relationships/theme" Target="../theme/theme24.xml"/><Relationship Id="rId1" Type="http://schemas.openxmlformats.org/officeDocument/2006/relationships/slideLayout" Target="../slideLayouts/slideLayout255.xml"/><Relationship Id="rId2" Type="http://schemas.openxmlformats.org/officeDocument/2006/relationships/slideLayout" Target="../slideLayouts/slideLayout256.xml"/><Relationship Id="rId3" Type="http://schemas.openxmlformats.org/officeDocument/2006/relationships/slideLayout" Target="../slideLayouts/slideLayout257.xml"/><Relationship Id="rId4" Type="http://schemas.openxmlformats.org/officeDocument/2006/relationships/slideLayout" Target="../slideLayouts/slideLayout258.xml"/><Relationship Id="rId5" Type="http://schemas.openxmlformats.org/officeDocument/2006/relationships/slideLayout" Target="../slideLayouts/slideLayout259.xml"/><Relationship Id="rId6" Type="http://schemas.openxmlformats.org/officeDocument/2006/relationships/slideLayout" Target="../slideLayouts/slideLayout260.xml"/><Relationship Id="rId7" Type="http://schemas.openxmlformats.org/officeDocument/2006/relationships/slideLayout" Target="../slideLayouts/slideLayout261.xml"/><Relationship Id="rId8" Type="http://schemas.openxmlformats.org/officeDocument/2006/relationships/slideLayout" Target="../slideLayouts/slideLayout262.xml"/><Relationship Id="rId9" Type="http://schemas.openxmlformats.org/officeDocument/2006/relationships/slideLayout" Target="../slideLayouts/slideLayout263.xml"/><Relationship Id="rId10" Type="http://schemas.openxmlformats.org/officeDocument/2006/relationships/slideLayout" Target="../slideLayouts/slideLayout264.xml"/></Relationships>
</file>

<file path=ppt/slideMasters/_rels/slideMaster25.xml.rels><?xml version="1.0" encoding="UTF-8" standalone="yes"?>
<Relationships xmlns="http://schemas.openxmlformats.org/package/2006/relationships"><Relationship Id="rId11" Type="http://schemas.openxmlformats.org/officeDocument/2006/relationships/slideLayout" Target="../slideLayouts/slideLayout276.xml"/><Relationship Id="rId12" Type="http://schemas.openxmlformats.org/officeDocument/2006/relationships/theme" Target="../theme/theme25.xml"/><Relationship Id="rId1" Type="http://schemas.openxmlformats.org/officeDocument/2006/relationships/slideLayout" Target="../slideLayouts/slideLayout266.xml"/><Relationship Id="rId2" Type="http://schemas.openxmlformats.org/officeDocument/2006/relationships/slideLayout" Target="../slideLayouts/slideLayout267.xml"/><Relationship Id="rId3" Type="http://schemas.openxmlformats.org/officeDocument/2006/relationships/slideLayout" Target="../slideLayouts/slideLayout268.xml"/><Relationship Id="rId4" Type="http://schemas.openxmlformats.org/officeDocument/2006/relationships/slideLayout" Target="../slideLayouts/slideLayout269.xml"/><Relationship Id="rId5" Type="http://schemas.openxmlformats.org/officeDocument/2006/relationships/slideLayout" Target="../slideLayouts/slideLayout270.xml"/><Relationship Id="rId6" Type="http://schemas.openxmlformats.org/officeDocument/2006/relationships/slideLayout" Target="../slideLayouts/slideLayout271.xml"/><Relationship Id="rId7" Type="http://schemas.openxmlformats.org/officeDocument/2006/relationships/slideLayout" Target="../slideLayouts/slideLayout272.xml"/><Relationship Id="rId8" Type="http://schemas.openxmlformats.org/officeDocument/2006/relationships/slideLayout" Target="../slideLayouts/slideLayout273.xml"/><Relationship Id="rId9" Type="http://schemas.openxmlformats.org/officeDocument/2006/relationships/slideLayout" Target="../slideLayouts/slideLayout274.xml"/><Relationship Id="rId10" Type="http://schemas.openxmlformats.org/officeDocument/2006/relationships/slideLayout" Target="../slideLayouts/slideLayout275.xml"/></Relationships>
</file>

<file path=ppt/slideMasters/_rels/slideMaster26.xml.rels><?xml version="1.0" encoding="UTF-8" standalone="yes"?>
<Relationships xmlns="http://schemas.openxmlformats.org/package/2006/relationships"><Relationship Id="rId11" Type="http://schemas.openxmlformats.org/officeDocument/2006/relationships/slideLayout" Target="../slideLayouts/slideLayout287.xml"/><Relationship Id="rId12" Type="http://schemas.openxmlformats.org/officeDocument/2006/relationships/theme" Target="../theme/theme26.xml"/><Relationship Id="rId1" Type="http://schemas.openxmlformats.org/officeDocument/2006/relationships/slideLayout" Target="../slideLayouts/slideLayout277.xml"/><Relationship Id="rId2" Type="http://schemas.openxmlformats.org/officeDocument/2006/relationships/slideLayout" Target="../slideLayouts/slideLayout278.xml"/><Relationship Id="rId3" Type="http://schemas.openxmlformats.org/officeDocument/2006/relationships/slideLayout" Target="../slideLayouts/slideLayout279.xml"/><Relationship Id="rId4" Type="http://schemas.openxmlformats.org/officeDocument/2006/relationships/slideLayout" Target="../slideLayouts/slideLayout280.xml"/><Relationship Id="rId5" Type="http://schemas.openxmlformats.org/officeDocument/2006/relationships/slideLayout" Target="../slideLayouts/slideLayout281.xml"/><Relationship Id="rId6" Type="http://schemas.openxmlformats.org/officeDocument/2006/relationships/slideLayout" Target="../slideLayouts/slideLayout282.xml"/><Relationship Id="rId7" Type="http://schemas.openxmlformats.org/officeDocument/2006/relationships/slideLayout" Target="../slideLayouts/slideLayout283.xml"/><Relationship Id="rId8" Type="http://schemas.openxmlformats.org/officeDocument/2006/relationships/slideLayout" Target="../slideLayouts/slideLayout284.xml"/><Relationship Id="rId9" Type="http://schemas.openxmlformats.org/officeDocument/2006/relationships/slideLayout" Target="../slideLayouts/slideLayout285.xml"/><Relationship Id="rId10" Type="http://schemas.openxmlformats.org/officeDocument/2006/relationships/slideLayout" Target="../slideLayouts/slideLayout286.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296.xml"/><Relationship Id="rId20" Type="http://schemas.openxmlformats.org/officeDocument/2006/relationships/slideLayout" Target="../slideLayouts/slideLayout307.xml"/><Relationship Id="rId21" Type="http://schemas.openxmlformats.org/officeDocument/2006/relationships/slideLayout" Target="../slideLayouts/slideLayout308.xml"/><Relationship Id="rId22" Type="http://schemas.openxmlformats.org/officeDocument/2006/relationships/slideLayout" Target="../slideLayouts/slideLayout309.xml"/><Relationship Id="rId23" Type="http://schemas.openxmlformats.org/officeDocument/2006/relationships/slideLayout" Target="../slideLayouts/slideLayout310.xml"/><Relationship Id="rId24" Type="http://schemas.openxmlformats.org/officeDocument/2006/relationships/slideLayout" Target="../slideLayouts/slideLayout311.xml"/><Relationship Id="rId25" Type="http://schemas.openxmlformats.org/officeDocument/2006/relationships/slideLayout" Target="../slideLayouts/slideLayout312.xml"/><Relationship Id="rId26" Type="http://schemas.openxmlformats.org/officeDocument/2006/relationships/slideLayout" Target="../slideLayouts/slideLayout313.xml"/><Relationship Id="rId27" Type="http://schemas.openxmlformats.org/officeDocument/2006/relationships/slideLayout" Target="../slideLayouts/slideLayout314.xml"/><Relationship Id="rId28" Type="http://schemas.openxmlformats.org/officeDocument/2006/relationships/slideLayout" Target="../slideLayouts/slideLayout315.xml"/><Relationship Id="rId29" Type="http://schemas.openxmlformats.org/officeDocument/2006/relationships/theme" Target="../theme/theme27.xml"/><Relationship Id="rId30" Type="http://schemas.openxmlformats.org/officeDocument/2006/relationships/image" Target="../media/image9.png"/><Relationship Id="rId10" Type="http://schemas.openxmlformats.org/officeDocument/2006/relationships/slideLayout" Target="../slideLayouts/slideLayout297.xml"/><Relationship Id="rId11" Type="http://schemas.openxmlformats.org/officeDocument/2006/relationships/slideLayout" Target="../slideLayouts/slideLayout298.xml"/><Relationship Id="rId12" Type="http://schemas.openxmlformats.org/officeDocument/2006/relationships/slideLayout" Target="../slideLayouts/slideLayout299.xml"/><Relationship Id="rId13" Type="http://schemas.openxmlformats.org/officeDocument/2006/relationships/slideLayout" Target="../slideLayouts/slideLayout300.xml"/><Relationship Id="rId14" Type="http://schemas.openxmlformats.org/officeDocument/2006/relationships/slideLayout" Target="../slideLayouts/slideLayout301.xml"/><Relationship Id="rId15" Type="http://schemas.openxmlformats.org/officeDocument/2006/relationships/slideLayout" Target="../slideLayouts/slideLayout302.xml"/><Relationship Id="rId16" Type="http://schemas.openxmlformats.org/officeDocument/2006/relationships/slideLayout" Target="../slideLayouts/slideLayout303.xml"/><Relationship Id="rId17" Type="http://schemas.openxmlformats.org/officeDocument/2006/relationships/slideLayout" Target="../slideLayouts/slideLayout304.xml"/><Relationship Id="rId18" Type="http://schemas.openxmlformats.org/officeDocument/2006/relationships/slideLayout" Target="../slideLayouts/slideLayout305.xml"/><Relationship Id="rId19" Type="http://schemas.openxmlformats.org/officeDocument/2006/relationships/slideLayout" Target="../slideLayouts/slideLayout306.xml"/><Relationship Id="rId1" Type="http://schemas.openxmlformats.org/officeDocument/2006/relationships/slideLayout" Target="../slideLayouts/slideLayout288.xml"/><Relationship Id="rId2" Type="http://schemas.openxmlformats.org/officeDocument/2006/relationships/slideLayout" Target="../slideLayouts/slideLayout289.xml"/><Relationship Id="rId3" Type="http://schemas.openxmlformats.org/officeDocument/2006/relationships/slideLayout" Target="../slideLayouts/slideLayout290.xml"/><Relationship Id="rId4" Type="http://schemas.openxmlformats.org/officeDocument/2006/relationships/slideLayout" Target="../slideLayouts/slideLayout291.xml"/><Relationship Id="rId5" Type="http://schemas.openxmlformats.org/officeDocument/2006/relationships/slideLayout" Target="../slideLayouts/slideLayout292.xml"/><Relationship Id="rId6" Type="http://schemas.openxmlformats.org/officeDocument/2006/relationships/slideLayout" Target="../slideLayouts/slideLayout293.xml"/><Relationship Id="rId7" Type="http://schemas.openxmlformats.org/officeDocument/2006/relationships/slideLayout" Target="../slideLayouts/slideLayout294.xml"/><Relationship Id="rId8" Type="http://schemas.openxmlformats.org/officeDocument/2006/relationships/slideLayout" Target="../slideLayouts/slideLayout29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2" Type="http://schemas.openxmlformats.org/officeDocument/2006/relationships/theme" Target="../theme/theme4.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theme" Target="../theme/theme5.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67.xml"/><Relationship Id="rId12" Type="http://schemas.openxmlformats.org/officeDocument/2006/relationships/theme" Target="../theme/theme6.xml"/><Relationship Id="rId1" Type="http://schemas.openxmlformats.org/officeDocument/2006/relationships/slideLayout" Target="../slideLayouts/slideLayout57.xml"/><Relationship Id="rId2" Type="http://schemas.openxmlformats.org/officeDocument/2006/relationships/slideLayout" Target="../slideLayouts/slideLayout58.xml"/><Relationship Id="rId3" Type="http://schemas.openxmlformats.org/officeDocument/2006/relationships/slideLayout" Target="../slideLayouts/slideLayout59.xml"/><Relationship Id="rId4" Type="http://schemas.openxmlformats.org/officeDocument/2006/relationships/slideLayout" Target="../slideLayouts/slideLayout60.xml"/><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78.xml"/><Relationship Id="rId12" Type="http://schemas.openxmlformats.org/officeDocument/2006/relationships/theme" Target="../theme/theme7.xml"/><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9" Type="http://schemas.openxmlformats.org/officeDocument/2006/relationships/slideLayout" Target="../slideLayouts/slideLayout76.xml"/><Relationship Id="rId10" Type="http://schemas.openxmlformats.org/officeDocument/2006/relationships/slideLayout" Target="../slideLayouts/slideLayout77.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89.xml"/><Relationship Id="rId12" Type="http://schemas.openxmlformats.org/officeDocument/2006/relationships/theme" Target="../theme/theme8.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 Id="rId9" Type="http://schemas.openxmlformats.org/officeDocument/2006/relationships/slideLayout" Target="../slideLayouts/slideLayout87.xml"/><Relationship Id="rId10"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00.xml"/><Relationship Id="rId12" Type="http://schemas.openxmlformats.org/officeDocument/2006/relationships/theme" Target="../theme/theme9.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 Id="rId9" Type="http://schemas.openxmlformats.org/officeDocument/2006/relationships/slideLayout" Target="../slideLayouts/slideLayout98.xml"/><Relationship Id="rId10"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EDF3F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47700" y="206375"/>
            <a:ext cx="80391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647700" y="1200150"/>
            <a:ext cx="8039100" cy="339407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bar.png"/>
          <p:cNvPicPr>
            <a:picLocks noChangeAspect="1"/>
          </p:cNvPicPr>
          <p:nvPr userDrawn="1"/>
        </p:nvPicPr>
        <p:blipFill>
          <a:blip r:embed="rId14" cstate="email">
            <a:extLst>
              <a:ext uri="{28A0092B-C50C-407E-A947-70E740481C1C}">
                <a14:useLocalDpi xmlns:a14="http://schemas.microsoft.com/office/drawing/2010/main" val="0"/>
              </a:ext>
            </a:extLst>
          </a:blip>
          <a:stretch>
            <a:fillRect/>
          </a:stretch>
        </p:blipFill>
        <p:spPr>
          <a:xfrm>
            <a:off x="1" y="5000847"/>
            <a:ext cx="9144000" cy="162306"/>
          </a:xfrm>
          <a:prstGeom prst="rect">
            <a:avLst/>
          </a:prstGeom>
        </p:spPr>
      </p:pic>
    </p:spTree>
    <p:extLst>
      <p:ext uri="{BB962C8B-B14F-4D97-AF65-F5344CB8AC3E}">
        <p14:creationId xmlns:p14="http://schemas.microsoft.com/office/powerpoint/2010/main" val="1085821729"/>
      </p:ext>
    </p:extLst>
  </p:cSld>
  <p:clrMap bg1="lt1" tx1="dk1" bg2="lt2" tx2="dk2" accent1="accent1" accent2="accent2" accent3="accent3" accent4="accent4" accent5="accent5" accent6="accent6" hlink="hlink" folHlink="folHlink"/>
  <p:sldLayoutIdLst>
    <p:sldLayoutId id="2147488660" r:id="rId1"/>
    <p:sldLayoutId id="2147488664" r:id="rId2"/>
    <p:sldLayoutId id="2147488657" r:id="rId3"/>
    <p:sldLayoutId id="2147488665" r:id="rId4"/>
    <p:sldLayoutId id="2147488663" r:id="rId5"/>
    <p:sldLayoutId id="2147488658" r:id="rId6"/>
    <p:sldLayoutId id="2147488661" r:id="rId7"/>
    <p:sldLayoutId id="2147488684" r:id="rId8"/>
    <p:sldLayoutId id="2147488686" r:id="rId9"/>
    <p:sldLayoutId id="2147488687" r:id="rId10"/>
    <p:sldLayoutId id="2147488689" r:id="rId11"/>
    <p:sldLayoutId id="2147488721" r:id="rId12"/>
  </p:sldLayoutIdLst>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4400" b="0" i="0" kern="1200">
          <a:solidFill>
            <a:schemeClr val="tx1"/>
          </a:solidFill>
          <a:latin typeface="Helvetica Light"/>
          <a:ea typeface="+mj-ea"/>
          <a:cs typeface="Helvetica Light"/>
        </a:defRPr>
      </a:lvl1pPr>
    </p:titleStyle>
    <p:bodyStyle>
      <a:lvl1pPr marL="342900" indent="-342900" algn="l" defTabSz="457200" rtl="0" eaLnBrk="1" latinLnBrk="0" hangingPunct="1">
        <a:spcBef>
          <a:spcPct val="20000"/>
        </a:spcBef>
        <a:buFont typeface="Arial"/>
        <a:buChar char="•"/>
        <a:defRPr sz="3200" b="0" i="0" kern="1200">
          <a:solidFill>
            <a:srgbClr val="3186C7"/>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3186C7"/>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3186C7"/>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3186C7"/>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38" r:id="rId1"/>
    <p:sldLayoutId id="2147488439" r:id="rId2"/>
    <p:sldLayoutId id="2147488440" r:id="rId3"/>
    <p:sldLayoutId id="2147488441" r:id="rId4"/>
    <p:sldLayoutId id="2147488442" r:id="rId5"/>
    <p:sldLayoutId id="2147488443" r:id="rId6"/>
    <p:sldLayoutId id="2147488444" r:id="rId7"/>
    <p:sldLayoutId id="2147488445" r:id="rId8"/>
    <p:sldLayoutId id="2147488446" r:id="rId9"/>
    <p:sldLayoutId id="2147488447" r:id="rId10"/>
    <p:sldLayoutId id="214748844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70000"/>
        </a:lnSpc>
        <a:spcBef>
          <a:spcPct val="0"/>
        </a:spcBef>
        <a:spcAft>
          <a:spcPct val="0"/>
        </a:spcAft>
        <a:defRPr sz="2000">
          <a:solidFill>
            <a:srgbClr val="E6E6E6"/>
          </a:solidFill>
          <a:latin typeface="+mn-lt"/>
          <a:ea typeface="+mn-ea"/>
          <a:cs typeface="+mn-cs"/>
          <a:sym typeface="Lucida Grande" charset="0"/>
        </a:defRPr>
      </a:lvl1pPr>
      <a:lvl2pPr marL="219075" indent="-47625" algn="ctr" rtl="0" eaLnBrk="1" fontAlgn="base" hangingPunct="1">
        <a:spcBef>
          <a:spcPts val="675"/>
        </a:spcBef>
        <a:spcAft>
          <a:spcPct val="0"/>
        </a:spcAft>
        <a:buSzPct val="100000"/>
        <a:buFont typeface="Arial" charset="0"/>
        <a:buChar char="•"/>
        <a:defRPr sz="2000">
          <a:solidFill>
            <a:srgbClr val="E6E6E6"/>
          </a:solidFill>
          <a:latin typeface="Calibri" charset="0"/>
          <a:ea typeface="+mn-ea"/>
          <a:cs typeface="+mn-cs"/>
          <a:sym typeface="Calibri" charset="0"/>
        </a:defRPr>
      </a:lvl2pPr>
      <a:lvl3pPr marL="390525" indent="-47625" algn="ctr" rtl="0" eaLnBrk="1" fontAlgn="base" hangingPunct="1">
        <a:spcBef>
          <a:spcPts val="563"/>
        </a:spcBef>
        <a:spcAft>
          <a:spcPct val="0"/>
        </a:spcAft>
        <a:buSzPct val="100000"/>
        <a:buFont typeface="Arial" charset="0"/>
        <a:buChar char="•"/>
        <a:defRPr sz="2000">
          <a:solidFill>
            <a:srgbClr val="E6E6E6"/>
          </a:solidFill>
          <a:latin typeface="Calibri" charset="0"/>
          <a:ea typeface="+mn-ea"/>
          <a:cs typeface="+mn-cs"/>
          <a:sym typeface="Calibri" charset="0"/>
        </a:defRPr>
      </a:lvl3pPr>
      <a:lvl4pPr marL="5619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4pPr>
      <a:lvl5pPr marL="7334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5pPr>
      <a:lvl6pPr marL="9048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6pPr>
      <a:lvl7pPr marL="10763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7pPr>
      <a:lvl8pPr marL="124777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8pPr>
      <a:lvl9pPr marL="1419225" indent="-47625" algn="ctr" rtl="0" eaLnBrk="1" fontAlgn="base" hangingPunct="1">
        <a:spcBef>
          <a:spcPts val="488"/>
        </a:spcBef>
        <a:spcAft>
          <a:spcPct val="0"/>
        </a:spcAft>
        <a:buSzPct val="100000"/>
        <a:buFont typeface="Arial" charset="0"/>
        <a:buChar char="•"/>
        <a:defRPr sz="2000">
          <a:solidFill>
            <a:srgbClr val="E6E6E6"/>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bwMode="auto">
          <a:xfrm>
            <a:off x="457200" y="3257550"/>
            <a:ext cx="82296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50" r:id="rId1"/>
    <p:sldLayoutId id="2147488451" r:id="rId2"/>
    <p:sldLayoutId id="2147488452" r:id="rId3"/>
    <p:sldLayoutId id="2147488453" r:id="rId4"/>
    <p:sldLayoutId id="2147488454" r:id="rId5"/>
    <p:sldLayoutId id="2147488455" r:id="rId6"/>
    <p:sldLayoutId id="2147488456" r:id="rId7"/>
    <p:sldLayoutId id="2147488457" r:id="rId8"/>
    <p:sldLayoutId id="2147488458" r:id="rId9"/>
    <p:sldLayoutId id="2147488459" r:id="rId10"/>
    <p:sldLayoutId id="2147488460"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SzPct val="100000"/>
        <a:buFont typeface="Arial" charset="0"/>
        <a:buChar char="•"/>
        <a:defRPr sz="2000">
          <a:solidFill>
            <a:srgbClr val="366092"/>
          </a:solidFill>
          <a:latin typeface="Calibri" charset="0"/>
          <a:ea typeface="+mn-ea"/>
          <a:cs typeface="+mn-cs"/>
          <a:sym typeface="Calibri" charset="0"/>
        </a:defRPr>
      </a:lvl2pPr>
      <a:lvl3pPr marL="390525" indent="-47625" algn="l" rtl="0" eaLnBrk="1" fontAlgn="base" hangingPunct="1">
        <a:spcBef>
          <a:spcPts val="563"/>
        </a:spcBef>
        <a:spcAft>
          <a:spcPct val="0"/>
        </a:spcAft>
        <a:buSzPct val="100000"/>
        <a:buFont typeface="Arial" charset="0"/>
        <a:buChar char="•"/>
        <a:defRPr sz="2000">
          <a:solidFill>
            <a:srgbClr val="366092"/>
          </a:solidFill>
          <a:latin typeface="Calibri" charset="0"/>
          <a:ea typeface="+mn-ea"/>
          <a:cs typeface="+mn-cs"/>
          <a:sym typeface="Calibri" charset="0"/>
        </a:defRPr>
      </a:lvl3pPr>
      <a:lvl4pPr marL="5619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4pPr>
      <a:lvl5pPr marL="7334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5pPr>
      <a:lvl6pPr marL="9048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6pPr>
      <a:lvl7pPr marL="10763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7pPr>
      <a:lvl8pPr marL="124777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8pPr>
      <a:lvl9pPr marL="1419225" indent="-47625" algn="l" rtl="0" eaLnBrk="1" fontAlgn="base" hangingPunct="1">
        <a:spcBef>
          <a:spcPts val="488"/>
        </a:spcBef>
        <a:spcAft>
          <a:spcPct val="0"/>
        </a:spcAft>
        <a:buSzPct val="100000"/>
        <a:buFont typeface="Arial" charset="0"/>
        <a:buChar char="•"/>
        <a:defRPr sz="2000">
          <a:solidFill>
            <a:srgbClr val="366092"/>
          </a:solidFill>
          <a:latin typeface="Calibri" charset="0"/>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62" r:id="rId1"/>
    <p:sldLayoutId id="2147488463" r:id="rId2"/>
    <p:sldLayoutId id="2147488464" r:id="rId3"/>
    <p:sldLayoutId id="2147488465" r:id="rId4"/>
    <p:sldLayoutId id="2147488466" r:id="rId5"/>
    <p:sldLayoutId id="2147488467" r:id="rId6"/>
    <p:sldLayoutId id="2147488468" r:id="rId7"/>
    <p:sldLayoutId id="2147488469" r:id="rId8"/>
    <p:sldLayoutId id="2147488470" r:id="rId9"/>
    <p:sldLayoutId id="2147488471" r:id="rId10"/>
    <p:sldLayoutId id="2147488472"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25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74" r:id="rId1"/>
    <p:sldLayoutId id="2147488475" r:id="rId2"/>
    <p:sldLayoutId id="2147488476" r:id="rId3"/>
    <p:sldLayoutId id="2147488477" r:id="rId4"/>
    <p:sldLayoutId id="2147488478" r:id="rId5"/>
    <p:sldLayoutId id="2147488479" r:id="rId6"/>
    <p:sldLayoutId id="2147488480" r:id="rId7"/>
    <p:sldLayoutId id="2147488481" r:id="rId8"/>
    <p:sldLayoutId id="2147488482" r:id="rId9"/>
    <p:sldLayoutId id="2147488483" r:id="rId10"/>
    <p:sldLayoutId id="2147488484" r:id="rId11"/>
  </p:sldLayoutIdLst>
  <p:transition xmlns:p14="http://schemas.microsoft.com/office/powerpoint/2010/main"/>
  <p:txStyles>
    <p:titleStyle>
      <a:lvl1pPr algn="ctr" rtl="0" eaLnBrk="1" fontAlgn="base" hangingPunct="1">
        <a:spcBef>
          <a:spcPct val="0"/>
        </a:spcBef>
        <a:spcAft>
          <a:spcPct val="0"/>
        </a:spcAft>
        <a:defRPr sz="3200" b="1">
          <a:solidFill>
            <a:srgbClr val="0F243E"/>
          </a:solidFill>
          <a:latin typeface="+mj-lt"/>
          <a:ea typeface="+mj-ea"/>
          <a:cs typeface="+mj-cs"/>
          <a:sym typeface="Lucida Grande" charset="0"/>
        </a:defRPr>
      </a:lvl1pPr>
      <a:lvl2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366092"/>
          </a:solidFill>
          <a:latin typeface="+mn-lt"/>
          <a:ea typeface="+mn-ea"/>
          <a:cs typeface="+mn-cs"/>
          <a:sym typeface="Lucida Grande" charset="0"/>
        </a:defRPr>
      </a:lvl1pPr>
      <a:lvl2pPr marL="219075" indent="-47625" algn="l" rtl="0" eaLnBrk="1" fontAlgn="base" hangingPunct="1">
        <a:spcBef>
          <a:spcPts val="675"/>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2pPr>
      <a:lvl3pPr marL="390525" indent="-47625" algn="l" rtl="0" eaLnBrk="1" fontAlgn="base" hangingPunct="1">
        <a:spcBef>
          <a:spcPts val="563"/>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3pPr>
      <a:lvl4pPr marL="5619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4pPr>
      <a:lvl5pPr marL="7334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5pPr>
      <a:lvl6pPr marL="9048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6pPr>
      <a:lvl7pPr marL="10763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7pPr>
      <a:lvl8pPr marL="124777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8pPr>
      <a:lvl9pPr marL="1419225" indent="-47625" algn="l" rtl="0" eaLnBrk="1" fontAlgn="base" hangingPunct="1">
        <a:spcBef>
          <a:spcPts val="488"/>
        </a:spcBef>
        <a:spcAft>
          <a:spcPct val="0"/>
        </a:spcAft>
        <a:buClr>
          <a:srgbClr val="366092"/>
        </a:buClr>
        <a:buSzPct val="125000"/>
        <a:buFont typeface="Thonburi" charset="0"/>
        <a:buChar char="•"/>
        <a:defRPr sz="1600">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bwMode="auto">
          <a:xfrm>
            <a:off x="457200" y="566738"/>
            <a:ext cx="82296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3315" name="Oval 2"/>
          <p:cNvSpPr>
            <a:spLocks/>
          </p:cNvSpPr>
          <p:nvPr/>
        </p:nvSpPr>
        <p:spPr bwMode="auto">
          <a:xfrm>
            <a:off x="5805488"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6" name="Oval 3"/>
          <p:cNvSpPr>
            <a:spLocks/>
          </p:cNvSpPr>
          <p:nvPr/>
        </p:nvSpPr>
        <p:spPr bwMode="auto">
          <a:xfrm>
            <a:off x="3660775" y="2560638"/>
            <a:ext cx="1825625" cy="1824037"/>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13317" name="Oval 4"/>
          <p:cNvSpPr>
            <a:spLocks/>
          </p:cNvSpPr>
          <p:nvPr/>
        </p:nvSpPr>
        <p:spPr bwMode="auto">
          <a:xfrm>
            <a:off x="1517650" y="2563813"/>
            <a:ext cx="1825625" cy="1825625"/>
          </a:xfrm>
          <a:prstGeom prst="ellipse">
            <a:avLst/>
          </a:prstGeom>
          <a:solidFill>
            <a:schemeClr val="accent1"/>
          </a:solidFill>
          <a:ln>
            <a:noFill/>
          </a:ln>
          <a:extLst>
            <a:ext uri="{91240B29-F687-4f45-9708-019B960494DF}">
              <a14:hiddenLine xmlns:a14="http://schemas.microsoft.com/office/drawing/2010/main" w="9525">
                <a:solidFill>
                  <a:schemeClr val="tx1"/>
                </a:solidFill>
                <a:round/>
                <a:headEnd/>
                <a:tailEnd/>
              </a14:hiddenLine>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Tree>
  </p:cSld>
  <p:clrMap bg1="lt1" tx1="dk1" bg2="lt2" tx2="dk2" accent1="accent1" accent2="accent2" accent3="accent3" accent4="accent4" accent5="accent5" accent6="accent6" hlink="hlink" folHlink="folHlink"/>
  <p:sldLayoutIdLst>
    <p:sldLayoutId id="2147488486" r:id="rId1"/>
    <p:sldLayoutId id="2147488487" r:id="rId2"/>
    <p:sldLayoutId id="2147488488" r:id="rId3"/>
    <p:sldLayoutId id="2147488489" r:id="rId4"/>
    <p:sldLayoutId id="2147488490" r:id="rId5"/>
    <p:sldLayoutId id="2147488491" r:id="rId6"/>
    <p:sldLayoutId id="2147488492" r:id="rId7"/>
    <p:sldLayoutId id="2147488493" r:id="rId8"/>
    <p:sldLayoutId id="2147488494" r:id="rId9"/>
    <p:sldLayoutId id="2147488495" r:id="rId10"/>
    <p:sldLayoutId id="214748849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lnSpc>
          <a:spcPct val="90000"/>
        </a:lnSpc>
        <a:spcBef>
          <a:spcPts val="488"/>
        </a:spcBef>
        <a:spcAft>
          <a:spcPct val="0"/>
        </a:spcAft>
        <a:defRPr sz="2000">
          <a:solidFill>
            <a:srgbClr val="E6E6E6"/>
          </a:solidFill>
          <a:latin typeface="+mn-lt"/>
          <a:ea typeface="+mn-ea"/>
          <a:cs typeface="+mn-cs"/>
          <a:sym typeface="Lucida Grande" charset="0"/>
        </a:defRPr>
      </a:lvl1pPr>
      <a:lvl2pPr marL="219075" indent="-47625" algn="l" rtl="0" eaLnBrk="1" fontAlgn="base" hangingPunct="1">
        <a:spcBef>
          <a:spcPts val="675"/>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2pPr>
      <a:lvl3pPr marL="390525" indent="-47625" algn="l" rtl="0" eaLnBrk="1" fontAlgn="base" hangingPunct="1">
        <a:spcBef>
          <a:spcPts val="563"/>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3pPr>
      <a:lvl4pPr marL="5619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4pPr>
      <a:lvl5pPr marL="7334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5pPr>
      <a:lvl6pPr marL="9048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6pPr>
      <a:lvl7pPr marL="10763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7pPr>
      <a:lvl8pPr marL="124777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8pPr>
      <a:lvl9pPr marL="1419225" indent="-47625" algn="l" rtl="0" eaLnBrk="1" fontAlgn="base" hangingPunct="1">
        <a:spcBef>
          <a:spcPts val="488"/>
        </a:spcBef>
        <a:spcAft>
          <a:spcPct val="0"/>
        </a:spcAft>
        <a:buClr>
          <a:srgbClr val="E6E6E6"/>
        </a:buClr>
        <a:buSzPct val="100000"/>
        <a:buFont typeface="Thonburi" charset="0"/>
        <a:buChar char="•"/>
        <a:defRPr sz="1600">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4339"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498" r:id="rId1"/>
    <p:sldLayoutId id="2147488499" r:id="rId2"/>
    <p:sldLayoutId id="2147488500" r:id="rId3"/>
    <p:sldLayoutId id="2147488501" r:id="rId4"/>
    <p:sldLayoutId id="2147488502" r:id="rId5"/>
    <p:sldLayoutId id="2147488503" r:id="rId6"/>
    <p:sldLayoutId id="2147488504" r:id="rId7"/>
    <p:sldLayoutId id="2147488505" r:id="rId8"/>
    <p:sldLayoutId id="2147488506" r:id="rId9"/>
    <p:sldLayoutId id="2147488507" r:id="rId10"/>
    <p:sldLayoutId id="2147488508"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366092"/>
        </a:buClr>
        <a:buSzPct val="100000"/>
        <a:buFont typeface="Thonburi" charset="0"/>
        <a:buChar char="•"/>
        <a:defRPr sz="2100" b="1">
          <a:solidFill>
            <a:srgbClr val="366092"/>
          </a:solidFill>
          <a:latin typeface="+mn-lt"/>
          <a:ea typeface="+mn-ea"/>
          <a:cs typeface="+mn-cs"/>
          <a:sym typeface="Lucida Grande" charset="0"/>
        </a:defRPr>
      </a:lvl1pPr>
      <a:lvl2pPr marL="573088" indent="-200025" algn="l" rtl="0" eaLnBrk="1" fontAlgn="base" hangingPunct="1">
        <a:spcBef>
          <a:spcPts val="675"/>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2pPr>
      <a:lvl3pPr marL="573088" indent="-200025" algn="l" rtl="0" eaLnBrk="1" fontAlgn="base" hangingPunct="1">
        <a:spcBef>
          <a:spcPts val="563"/>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3pPr>
      <a:lvl4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4pPr>
      <a:lvl5pPr marL="573088"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5pPr>
      <a:lvl6pPr marL="7453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6pPr>
      <a:lvl7pPr marL="9167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7pPr>
      <a:lvl8pPr marL="108823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8pPr>
      <a:lvl9pPr marL="1259681" indent="-200025" algn="l" rtl="0" eaLnBrk="1" fontAlgn="base" hangingPunct="1">
        <a:spcBef>
          <a:spcPts val="488"/>
        </a:spcBef>
        <a:spcAft>
          <a:spcPct val="0"/>
        </a:spcAft>
        <a:buClr>
          <a:srgbClr val="366092"/>
        </a:buClr>
        <a:buSzPct val="34000"/>
        <a:buFont typeface="Thonburi" charset="0"/>
        <a:buChar char="•"/>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bwMode="auto">
          <a:xfrm>
            <a:off x="3314700" y="1574800"/>
            <a:ext cx="5553075" cy="608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5363" name="Rectangle 2"/>
          <p:cNvSpPr>
            <a:spLocks noGrp="1" noChangeArrowheads="1"/>
          </p:cNvSpPr>
          <p:nvPr>
            <p:ph type="body" idx="1"/>
          </p:nvPr>
        </p:nvSpPr>
        <p:spPr bwMode="auto">
          <a:xfrm>
            <a:off x="3436938" y="2182813"/>
            <a:ext cx="5464175" cy="243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10" r:id="rId1"/>
    <p:sldLayoutId id="2147488511" r:id="rId2"/>
    <p:sldLayoutId id="2147488512" r:id="rId3"/>
    <p:sldLayoutId id="2147488513" r:id="rId4"/>
    <p:sldLayoutId id="2147488514" r:id="rId5"/>
    <p:sldLayoutId id="2147488515" r:id="rId6"/>
    <p:sldLayoutId id="2147488516" r:id="rId7"/>
    <p:sldLayoutId id="2147488517" r:id="rId8"/>
    <p:sldLayoutId id="2147488518" r:id="rId9"/>
    <p:sldLayoutId id="2147488519" r:id="rId10"/>
    <p:sldLayoutId id="2147488520"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386" name="Rectangle 1"/>
          <p:cNvSpPr>
            <a:spLocks noGrp="1" noChangeArrowheads="1"/>
          </p:cNvSpPr>
          <p:nvPr>
            <p:ph type="title"/>
          </p:nvPr>
        </p:nvSpPr>
        <p:spPr bwMode="auto">
          <a:xfrm>
            <a:off x="3714750" y="923925"/>
            <a:ext cx="5075238" cy="244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pic>
        <p:nvPicPr>
          <p:cNvPr id="16387" name="Picture 2"/>
          <p:cNvPicPr>
            <a:picLocks noChangeAspect="1" noChangeArrowheads="1"/>
          </p:cNvPicPr>
          <p:nvPr/>
        </p:nvPicPr>
        <p:blipFill>
          <a:blip r:embed="rId13" cstate="email">
            <a:extLst>
              <a:ext uri="{28A0092B-C50C-407E-A947-70E740481C1C}">
                <a14:useLocalDpi xmlns:a14="http://schemas.microsoft.com/office/drawing/2010/main" val="0"/>
              </a:ext>
            </a:extLst>
          </a:blip>
          <a:srcRect b="36331"/>
          <a:stretch>
            <a:fillRect/>
          </a:stretch>
        </p:blipFill>
        <p:spPr bwMode="auto">
          <a:xfrm>
            <a:off x="6721475" y="4429125"/>
            <a:ext cx="200342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chemeClr val="tx1"/>
                </a:solidFill>
                <a:round/>
                <a:headEnd/>
                <a:tailEnd/>
              </a14:hiddenLine>
            </a:ext>
          </a:extLst>
        </p:spPr>
      </p:pic>
    </p:spTree>
  </p:cSld>
  <p:clrMap bg1="lt1" tx1="dk1" bg2="lt2" tx2="dk2" accent1="accent1" accent2="accent2" accent3="accent3" accent4="accent4" accent5="accent5" accent6="accent6" hlink="hlink" folHlink="folHlink"/>
  <p:sldLayoutIdLst>
    <p:sldLayoutId id="2147488522" r:id="rId1"/>
    <p:sldLayoutId id="2147488523" r:id="rId2"/>
    <p:sldLayoutId id="2147488524" r:id="rId3"/>
    <p:sldLayoutId id="2147488525" r:id="rId4"/>
    <p:sldLayoutId id="2147488526" r:id="rId5"/>
    <p:sldLayoutId id="2147488527" r:id="rId6"/>
    <p:sldLayoutId id="2147488528" r:id="rId7"/>
    <p:sldLayoutId id="2147488529" r:id="rId8"/>
    <p:sldLayoutId id="2147488530" r:id="rId9"/>
    <p:sldLayoutId id="2147488531" r:id="rId10"/>
    <p:sldLayoutId id="2147488532" r:id="rId11"/>
  </p:sldLayoutIdLst>
  <p:transition xmlns:p14="http://schemas.microsoft.com/office/powerpoint/2010/main"/>
  <p:txStyles>
    <p:titleStyle>
      <a:lvl1pPr algn="r" rtl="0" eaLnBrk="1" fontAlgn="base" hangingPunct="1">
        <a:spcBef>
          <a:spcPct val="0"/>
        </a:spcBef>
        <a:spcAft>
          <a:spcPct val="0"/>
        </a:spcAft>
        <a:defRPr sz="3600" b="1">
          <a:solidFill>
            <a:srgbClr val="FFFFFF"/>
          </a:solidFill>
          <a:latin typeface="+mj-lt"/>
          <a:ea typeface="+mj-ea"/>
          <a:cs typeface="+mj-cs"/>
          <a:sym typeface="Lucida Grande" charset="0"/>
        </a:defRPr>
      </a:lvl1pPr>
      <a:lvl2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36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450"/>
        </a:spcBef>
        <a:spcAft>
          <a:spcPct val="0"/>
        </a:spcAft>
        <a:defRPr b="1">
          <a:solidFill>
            <a:srgbClr val="0F243E"/>
          </a:solidFill>
          <a:latin typeface="+mn-lt"/>
          <a:ea typeface="+mn-ea"/>
          <a:cs typeface="+mn-cs"/>
          <a:sym typeface="Lucida Grande" charset="0"/>
        </a:defRPr>
      </a:lvl1pPr>
      <a:lvl2pPr marL="92075" indent="-44450" algn="l" rtl="0" eaLnBrk="1" fontAlgn="base" hangingPunct="1">
        <a:spcBef>
          <a:spcPts val="675"/>
        </a:spcBef>
        <a:spcAft>
          <a:spcPct val="0"/>
        </a:spcAft>
        <a:buClr>
          <a:srgbClr val="000000"/>
        </a:buClr>
        <a:buSzPct val="100000"/>
        <a:buFont typeface="Thonburi" charset="0"/>
        <a:buChar char="•"/>
        <a:defRPr b="1">
          <a:solidFill>
            <a:schemeClr val="tx1"/>
          </a:solidFill>
          <a:latin typeface="+mn-lt"/>
          <a:ea typeface="ヒラギノ角ゴ ProN W3" charset="0"/>
          <a:cs typeface="ヒラギノ角ゴ ProN W3" charset="0"/>
          <a:sym typeface="Lucida Grande" charset="0"/>
        </a:defRPr>
      </a:lvl2pPr>
      <a:lvl3pPr marL="185738" indent="-47625" algn="l" rtl="0" eaLnBrk="1" fontAlgn="base" hangingPunct="1">
        <a:spcBef>
          <a:spcPts val="563"/>
        </a:spcBef>
        <a:spcAft>
          <a:spcPct val="0"/>
        </a:spcAft>
        <a:buClr>
          <a:srgbClr val="000000"/>
        </a:buClr>
        <a:buSzPct val="100000"/>
        <a:buFont typeface="Thonburi" charset="0"/>
        <a:buChar char="•"/>
        <a:defRPr sz="1600" b="1">
          <a:solidFill>
            <a:schemeClr val="tx1"/>
          </a:solidFill>
          <a:latin typeface="+mn-lt"/>
          <a:ea typeface="ヒラギノ角ゴ ProN W3" charset="0"/>
          <a:cs typeface="ヒラギノ角ゴ ProN W3" charset="0"/>
          <a:sym typeface="Lucida Grande" charset="0"/>
        </a:defRPr>
      </a:lvl3pPr>
      <a:lvl4pPr marL="285750" indent="-47625" algn="l" rtl="0" eaLnBrk="1" fontAlgn="base" hangingPunct="1">
        <a:spcBef>
          <a:spcPts val="488"/>
        </a:spcBef>
        <a:spcAft>
          <a:spcPct val="0"/>
        </a:spcAft>
        <a:buClr>
          <a:srgbClr val="000000"/>
        </a:buClr>
        <a:buSzPct val="50000"/>
        <a:buFont typeface="Calibri" charset="0"/>
        <a:buChar char="•"/>
        <a:defRPr sz="1400" b="1">
          <a:solidFill>
            <a:schemeClr val="tx1"/>
          </a:solidFill>
          <a:latin typeface="Calibri" charset="0"/>
          <a:ea typeface="ヒラギノ角ゴ ProN W3" charset="0"/>
          <a:cs typeface="ヒラギノ角ゴ ProN W3" charset="0"/>
          <a:sym typeface="Calibri" charset="0"/>
        </a:defRPr>
      </a:lvl4pPr>
      <a:lvl5pPr marL="3810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5pPr>
      <a:lvl6pPr marL="5524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6pPr>
      <a:lvl7pPr marL="7239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7pPr>
      <a:lvl8pPr marL="89535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8pPr>
      <a:lvl9pPr marL="1066800" indent="-47625" algn="l" rtl="0" eaLnBrk="1" fontAlgn="base" hangingPunct="1">
        <a:spcBef>
          <a:spcPts val="488"/>
        </a:spcBef>
        <a:spcAft>
          <a:spcPct val="0"/>
        </a:spcAft>
        <a:buClr>
          <a:srgbClr val="000000"/>
        </a:buClr>
        <a:buSzPct val="100000"/>
        <a:buFont typeface="Calibri" charset="0"/>
        <a:buChar char="•"/>
        <a:defRPr sz="1200" b="1">
          <a:solidFill>
            <a:schemeClr val="tx1"/>
          </a:solidFill>
          <a:latin typeface="Calibri" charset="0"/>
          <a:ea typeface="ヒラギノ角ゴ ProN W3" charset="0"/>
          <a:cs typeface="ヒラギノ角ゴ ProN W3" charset="0"/>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bwMode="auto">
          <a:xfrm>
            <a:off x="176213" y="1676400"/>
            <a:ext cx="5553075" cy="468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7411" name="Rectangle 2"/>
          <p:cNvSpPr>
            <a:spLocks noGrp="1" noChangeArrowheads="1"/>
          </p:cNvSpPr>
          <p:nvPr>
            <p:ph type="body" idx="1"/>
          </p:nvPr>
        </p:nvSpPr>
        <p:spPr bwMode="auto">
          <a:xfrm>
            <a:off x="176213" y="2144713"/>
            <a:ext cx="5553075" cy="239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34" r:id="rId1"/>
    <p:sldLayoutId id="2147488535" r:id="rId2"/>
    <p:sldLayoutId id="2147488536" r:id="rId3"/>
    <p:sldLayoutId id="2147488537" r:id="rId4"/>
    <p:sldLayoutId id="2147488538" r:id="rId5"/>
    <p:sldLayoutId id="2147488539" r:id="rId6"/>
    <p:sldLayoutId id="2147488540" r:id="rId7"/>
    <p:sldLayoutId id="2147488541" r:id="rId8"/>
    <p:sldLayoutId id="2147488542" r:id="rId9"/>
    <p:sldLayoutId id="2147488543" r:id="rId10"/>
    <p:sldLayoutId id="2147488544" r:id="rId11"/>
  </p:sldLayoutIdLst>
  <p:transition xmlns:p14="http://schemas.microsoft.com/office/powerpoint/2010/main"/>
  <p:txStyles>
    <p:titleStyle>
      <a:lvl1pPr algn="l" rtl="0" eaLnBrk="1" fontAlgn="base" hangingPunct="1">
        <a:spcBef>
          <a:spcPct val="0"/>
        </a:spcBef>
        <a:spcAft>
          <a:spcPct val="0"/>
        </a:spcAft>
        <a:defRPr sz="2400" b="1">
          <a:solidFill>
            <a:srgbClr val="0F243E"/>
          </a:solidFill>
          <a:latin typeface="+mj-lt"/>
          <a:ea typeface="+mj-ea"/>
          <a:cs typeface="+mj-cs"/>
          <a:sym typeface="Lucida Grande" charset="0"/>
        </a:defRPr>
      </a:lvl1pPr>
      <a:lvl2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2pPr>
      <a:lvl3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3pPr>
      <a:lvl4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4pPr>
      <a:lvl5pPr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5pPr>
      <a:lvl6pPr marL="1714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6pPr>
      <a:lvl7pPr marL="3429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7pPr>
      <a:lvl8pPr marL="51435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8pPr>
      <a:lvl9pPr marL="685800" algn="l" rtl="0" eaLnBrk="1" fontAlgn="base" hangingPunct="1">
        <a:spcBef>
          <a:spcPct val="0"/>
        </a:spcBef>
        <a:spcAft>
          <a:spcPct val="0"/>
        </a:spcAft>
        <a:defRPr sz="2400" b="1">
          <a:solidFill>
            <a:srgbClr val="0F243E"/>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lnSpc>
          <a:spcPct val="90000"/>
        </a:lnSpc>
        <a:spcBef>
          <a:spcPts val="488"/>
        </a:spcBef>
        <a:spcAft>
          <a:spcPct val="0"/>
        </a:spcAft>
        <a:defRPr sz="2100" b="1">
          <a:solidFill>
            <a:srgbClr val="366092"/>
          </a:solidFill>
          <a:latin typeface="+mn-lt"/>
          <a:ea typeface="+mn-ea"/>
          <a:cs typeface="+mn-cs"/>
          <a:sym typeface="Lucida Grande" charset="0"/>
        </a:defRPr>
      </a:lvl1pPr>
      <a:lvl2pPr marL="95250" indent="-95250" algn="l" rtl="0" eaLnBrk="1" fontAlgn="base" hangingPunct="1">
        <a:spcBef>
          <a:spcPts val="675"/>
        </a:spcBef>
        <a:spcAft>
          <a:spcPct val="0"/>
        </a:spcAft>
        <a:defRPr sz="2100" b="1">
          <a:solidFill>
            <a:srgbClr val="366092"/>
          </a:solidFill>
          <a:latin typeface="+mn-lt"/>
          <a:ea typeface="+mn-ea"/>
          <a:cs typeface="+mn-cs"/>
          <a:sym typeface="Lucida Grande" charset="0"/>
        </a:defRPr>
      </a:lvl2pPr>
      <a:lvl3pPr marL="95250" indent="-95250" algn="l" rtl="0" eaLnBrk="1" fontAlgn="base" hangingPunct="1">
        <a:spcBef>
          <a:spcPts val="563"/>
        </a:spcBef>
        <a:spcAft>
          <a:spcPct val="0"/>
        </a:spcAft>
        <a:defRPr sz="2100" b="1">
          <a:solidFill>
            <a:srgbClr val="366092"/>
          </a:solidFill>
          <a:latin typeface="+mn-lt"/>
          <a:ea typeface="+mn-ea"/>
          <a:cs typeface="+mn-cs"/>
          <a:sym typeface="Lucida Grande" charset="0"/>
        </a:defRPr>
      </a:lvl3pPr>
      <a:lvl4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4pPr>
      <a:lvl5pPr marL="952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5pPr>
      <a:lvl6pPr marL="2667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6pPr>
      <a:lvl7pPr marL="4381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7pPr>
      <a:lvl8pPr marL="60960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8pPr>
      <a:lvl9pPr marL="781050" indent="-95250" algn="l" rtl="0" eaLnBrk="1" fontAlgn="base" hangingPunct="1">
        <a:spcBef>
          <a:spcPts val="488"/>
        </a:spcBef>
        <a:spcAft>
          <a:spcPct val="0"/>
        </a:spcAft>
        <a:defRPr sz="2100" b="1">
          <a:solidFill>
            <a:srgbClr val="366092"/>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434"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8435"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46" r:id="rId1"/>
    <p:sldLayoutId id="2147488547" r:id="rId2"/>
    <p:sldLayoutId id="2147488548" r:id="rId3"/>
    <p:sldLayoutId id="2147488549" r:id="rId4"/>
    <p:sldLayoutId id="2147488550" r:id="rId5"/>
    <p:sldLayoutId id="2147488551" r:id="rId6"/>
    <p:sldLayoutId id="2147488552" r:id="rId7"/>
    <p:sldLayoutId id="2147488553" r:id="rId8"/>
    <p:sldLayoutId id="2147488554" r:id="rId9"/>
    <p:sldLayoutId id="2147488555" r:id="rId10"/>
    <p:sldLayoutId id="2147488556"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61601C75-6E3A-0C43-AC78-5185600B4E67}" type="datetimeFigureOut">
              <a:rPr lang="en-US" smtClean="0"/>
              <a:t>7/29/14</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0B10AB41-457F-9A4C-A01C-ACD95B865C12}" type="slidenum">
              <a:rPr lang="en-US" smtClean="0"/>
              <a:t>‹#›</a:t>
            </a:fld>
            <a:endParaRPr lang="en-US"/>
          </a:p>
        </p:txBody>
      </p:sp>
    </p:spTree>
    <p:extLst>
      <p:ext uri="{BB962C8B-B14F-4D97-AF65-F5344CB8AC3E}">
        <p14:creationId xmlns:p14="http://schemas.microsoft.com/office/powerpoint/2010/main" val="2996175191"/>
      </p:ext>
    </p:extLst>
  </p:cSld>
  <p:clrMap bg1="lt1" tx1="dk1" bg2="lt2" tx2="dk2" accent1="accent1" accent2="accent2" accent3="accent3" accent4="accent4" accent5="accent5" accent6="accent6" hlink="hlink" folHlink="folHlink"/>
  <p:sldLayoutIdLst>
    <p:sldLayoutId id="2147488642" r:id="rId1"/>
    <p:sldLayoutId id="2147488643" r:id="rId2"/>
    <p:sldLayoutId id="2147488644" r:id="rId3"/>
    <p:sldLayoutId id="2147488645" r:id="rId4"/>
    <p:sldLayoutId id="2147488646" r:id="rId5"/>
    <p:sldLayoutId id="2147488647" r:id="rId6"/>
    <p:sldLayoutId id="2147488648" r:id="rId7"/>
    <p:sldLayoutId id="2147488649" r:id="rId8"/>
    <p:sldLayoutId id="2147488650" r:id="rId9"/>
    <p:sldLayoutId id="2147488651" r:id="rId10"/>
    <p:sldLayoutId id="2147488652"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19459" name="Rectangle 2"/>
          <p:cNvSpPr>
            <a:spLocks noGrp="1" noChangeArrowheads="1"/>
          </p:cNvSpPr>
          <p:nvPr>
            <p:ph type="body" idx="1"/>
          </p:nvPr>
        </p:nvSpPr>
        <p:spPr bwMode="auto">
          <a:xfrm>
            <a:off x="990600" y="985838"/>
            <a:ext cx="7786688" cy="3862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58" r:id="rId1"/>
    <p:sldLayoutId id="2147488559" r:id="rId2"/>
    <p:sldLayoutId id="2147488560" r:id="rId3"/>
    <p:sldLayoutId id="2147488561" r:id="rId4"/>
    <p:sldLayoutId id="2147488562" r:id="rId5"/>
    <p:sldLayoutId id="2147488563" r:id="rId6"/>
    <p:sldLayoutId id="2147488564" r:id="rId7"/>
    <p:sldLayoutId id="2147488565" r:id="rId8"/>
    <p:sldLayoutId id="2147488566" r:id="rId9"/>
    <p:sldLayoutId id="2147488567" r:id="rId10"/>
    <p:sldLayoutId id="2147488568"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bwMode="auto">
          <a:xfrm>
            <a:off x="457200" y="206375"/>
            <a:ext cx="8229600" cy="74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483" name="Rectangle 2"/>
          <p:cNvSpPr>
            <a:spLocks noGrp="1" noChangeArrowheads="1"/>
          </p:cNvSpPr>
          <p:nvPr>
            <p:ph type="body" idx="1"/>
          </p:nvPr>
        </p:nvSpPr>
        <p:spPr bwMode="auto">
          <a:xfrm>
            <a:off x="966788" y="1000125"/>
            <a:ext cx="7786687" cy="3862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Consolas" charset="0"/>
              </a:rPr>
              <a:t>Click to edit Master text styles</a:t>
            </a:r>
          </a:p>
          <a:p>
            <a:pPr lvl="1"/>
            <a:r>
              <a:rPr lang="en-US" smtClean="0">
                <a:sym typeface="Consolas" charset="0"/>
              </a:rPr>
              <a:t>Second level</a:t>
            </a:r>
          </a:p>
          <a:p>
            <a:pPr lvl="2"/>
            <a:r>
              <a:rPr lang="en-US" smtClean="0">
                <a:sym typeface="Consolas" charset="0"/>
              </a:rPr>
              <a:t>Third level</a:t>
            </a:r>
          </a:p>
          <a:p>
            <a:pPr lvl="3"/>
            <a:r>
              <a:rPr lang="en-US" smtClean="0">
                <a:sym typeface="Consolas" charset="0"/>
              </a:rPr>
              <a:t>Fourth level</a:t>
            </a:r>
          </a:p>
          <a:p>
            <a:pPr lvl="4"/>
            <a:r>
              <a:rPr lang="en-US" smtClean="0">
                <a:sym typeface="Consolas" charset="0"/>
              </a:rPr>
              <a:t>Fifth level</a:t>
            </a:r>
            <a:endParaRPr lang="en-US">
              <a:sym typeface="Consolas" charset="0"/>
            </a:endParaRPr>
          </a:p>
        </p:txBody>
      </p:sp>
    </p:spTree>
  </p:cSld>
  <p:clrMap bg1="lt1" tx1="dk1" bg2="lt2" tx2="dk2" accent1="accent1" accent2="accent2" accent3="accent3" accent4="accent4" accent5="accent5" accent6="accent6" hlink="hlink" folHlink="folHlink"/>
  <p:sldLayoutIdLst>
    <p:sldLayoutId id="2147488570" r:id="rId1"/>
    <p:sldLayoutId id="2147488571" r:id="rId2"/>
    <p:sldLayoutId id="2147488572" r:id="rId3"/>
    <p:sldLayoutId id="2147488573" r:id="rId4"/>
    <p:sldLayoutId id="2147488574" r:id="rId5"/>
    <p:sldLayoutId id="2147488575" r:id="rId6"/>
    <p:sldLayoutId id="2147488576" r:id="rId7"/>
    <p:sldLayoutId id="2147488577" r:id="rId8"/>
    <p:sldLayoutId id="2147488578" r:id="rId9"/>
    <p:sldLayoutId id="2147488579" r:id="rId10"/>
    <p:sldLayoutId id="2147488580" r:id="rId11"/>
  </p:sldLayoutIdLst>
  <p:transition xmlns:p14="http://schemas.microsoft.com/office/powerpoint/2010/main"/>
  <p:txStyles>
    <p:titleStyle>
      <a:lvl1pPr algn="ctr" rtl="0" eaLnBrk="1" fontAlgn="base" hangingPunct="1">
        <a:spcBef>
          <a:spcPct val="0"/>
        </a:spcBef>
        <a:spcAft>
          <a:spcPct val="0"/>
        </a:spcAft>
        <a:defRPr sz="3200" b="1">
          <a:solidFill>
            <a:srgbClr val="F2F2F2"/>
          </a:solidFill>
          <a:latin typeface="+mj-lt"/>
          <a:ea typeface="+mj-ea"/>
          <a:cs typeface="+mj-cs"/>
          <a:sym typeface="Lucida Grande" charset="0"/>
        </a:defRPr>
      </a:lvl1pPr>
      <a:lvl2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2F2F2"/>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300"/>
        </a:spcBef>
        <a:spcAft>
          <a:spcPct val="0"/>
        </a:spcAft>
        <a:defRPr sz="1200">
          <a:solidFill>
            <a:schemeClr val="tx1"/>
          </a:solidFill>
          <a:latin typeface="+mn-lt"/>
          <a:ea typeface="+mn-ea"/>
          <a:cs typeface="+mn-cs"/>
          <a:sym typeface="Consolas" charset="0"/>
        </a:defRPr>
      </a:lvl1pPr>
      <a:lvl2pPr marL="47625" indent="-47625" algn="l" rtl="0" eaLnBrk="1" fontAlgn="base" hangingPunct="1">
        <a:spcBef>
          <a:spcPts val="675"/>
        </a:spcBef>
        <a:spcAft>
          <a:spcPct val="0"/>
        </a:spcAft>
        <a:defRPr sz="1200">
          <a:solidFill>
            <a:schemeClr val="tx1"/>
          </a:solidFill>
          <a:latin typeface="+mn-lt"/>
          <a:ea typeface="+mn-ea"/>
          <a:cs typeface="+mn-cs"/>
          <a:sym typeface="Consolas" charset="0"/>
        </a:defRPr>
      </a:lvl2pPr>
      <a:lvl3pPr marL="95250" indent="-95250" algn="l" rtl="0" eaLnBrk="1" fontAlgn="base" hangingPunct="1">
        <a:spcBef>
          <a:spcPts val="563"/>
        </a:spcBef>
        <a:spcAft>
          <a:spcPct val="0"/>
        </a:spcAft>
        <a:defRPr sz="1200">
          <a:solidFill>
            <a:schemeClr val="tx1"/>
          </a:solidFill>
          <a:latin typeface="+mn-lt"/>
          <a:ea typeface="+mn-ea"/>
          <a:cs typeface="+mn-cs"/>
          <a:sym typeface="Consolas" charset="0"/>
        </a:defRPr>
      </a:lvl3pPr>
      <a:lvl4pPr marL="142875" indent="-142875" algn="l" rtl="0" eaLnBrk="1" fontAlgn="base" hangingPunct="1">
        <a:spcBef>
          <a:spcPts val="488"/>
        </a:spcBef>
        <a:spcAft>
          <a:spcPct val="0"/>
        </a:spcAft>
        <a:defRPr sz="1200">
          <a:solidFill>
            <a:schemeClr val="tx1"/>
          </a:solidFill>
          <a:latin typeface="+mn-lt"/>
          <a:ea typeface="+mn-ea"/>
          <a:cs typeface="+mn-cs"/>
          <a:sym typeface="Consolas" charset="0"/>
        </a:defRPr>
      </a:lvl4pPr>
      <a:lvl5pPr marL="190500" indent="-190500" algn="l" rtl="0" eaLnBrk="1" fontAlgn="base" hangingPunct="1">
        <a:spcBef>
          <a:spcPts val="488"/>
        </a:spcBef>
        <a:spcAft>
          <a:spcPct val="0"/>
        </a:spcAft>
        <a:defRPr sz="1200">
          <a:solidFill>
            <a:schemeClr val="tx1"/>
          </a:solidFill>
          <a:latin typeface="+mn-lt"/>
          <a:ea typeface="+mn-ea"/>
          <a:cs typeface="+mn-cs"/>
          <a:sym typeface="Consolas" charset="0"/>
        </a:defRPr>
      </a:lvl5pPr>
      <a:lvl6pPr marL="361950" indent="-190500" algn="l" rtl="0" eaLnBrk="1" fontAlgn="base" hangingPunct="1">
        <a:spcBef>
          <a:spcPts val="488"/>
        </a:spcBef>
        <a:spcAft>
          <a:spcPct val="0"/>
        </a:spcAft>
        <a:defRPr sz="1200">
          <a:solidFill>
            <a:schemeClr val="tx1"/>
          </a:solidFill>
          <a:latin typeface="+mn-lt"/>
          <a:ea typeface="+mn-ea"/>
          <a:cs typeface="+mn-cs"/>
          <a:sym typeface="Consolas" charset="0"/>
        </a:defRPr>
      </a:lvl6pPr>
      <a:lvl7pPr marL="533400" indent="-190500" algn="l" rtl="0" eaLnBrk="1" fontAlgn="base" hangingPunct="1">
        <a:spcBef>
          <a:spcPts val="488"/>
        </a:spcBef>
        <a:spcAft>
          <a:spcPct val="0"/>
        </a:spcAft>
        <a:defRPr sz="1200">
          <a:solidFill>
            <a:schemeClr val="tx1"/>
          </a:solidFill>
          <a:latin typeface="+mn-lt"/>
          <a:ea typeface="+mn-ea"/>
          <a:cs typeface="+mn-cs"/>
          <a:sym typeface="Consolas" charset="0"/>
        </a:defRPr>
      </a:lvl7pPr>
      <a:lvl8pPr marL="704850" indent="-190500" algn="l" rtl="0" eaLnBrk="1" fontAlgn="base" hangingPunct="1">
        <a:spcBef>
          <a:spcPts val="488"/>
        </a:spcBef>
        <a:spcAft>
          <a:spcPct val="0"/>
        </a:spcAft>
        <a:defRPr sz="1200">
          <a:solidFill>
            <a:schemeClr val="tx1"/>
          </a:solidFill>
          <a:latin typeface="+mn-lt"/>
          <a:ea typeface="+mn-ea"/>
          <a:cs typeface="+mn-cs"/>
          <a:sym typeface="Consolas" charset="0"/>
        </a:defRPr>
      </a:lvl8pPr>
      <a:lvl9pPr marL="876300" indent="-190500" algn="l" rtl="0" eaLnBrk="1" fontAlgn="base" hangingPunct="1">
        <a:spcBef>
          <a:spcPts val="488"/>
        </a:spcBef>
        <a:spcAft>
          <a:spcPct val="0"/>
        </a:spcAft>
        <a:defRPr sz="1200">
          <a:solidFill>
            <a:schemeClr val="tx1"/>
          </a:solidFill>
          <a:latin typeface="+mn-lt"/>
          <a:ea typeface="+mn-ea"/>
          <a:cs typeface="+mn-cs"/>
          <a:sym typeface="Consolas"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1506" name="Rectangle 1"/>
          <p:cNvSpPr>
            <a:spLocks noGrp="1" noChangeArrowheads="1"/>
          </p:cNvSpPr>
          <p:nvPr>
            <p:ph type="body" idx="1"/>
          </p:nvPr>
        </p:nvSpPr>
        <p:spPr bwMode="auto">
          <a:xfrm>
            <a:off x="357188" y="1671638"/>
            <a:ext cx="8424862" cy="172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82" r:id="rId1"/>
    <p:sldLayoutId id="2147488583" r:id="rId2"/>
    <p:sldLayoutId id="2147488584" r:id="rId3"/>
    <p:sldLayoutId id="2147488585" r:id="rId4"/>
    <p:sldLayoutId id="2147488586" r:id="rId5"/>
    <p:sldLayoutId id="2147488587" r:id="rId6"/>
    <p:sldLayoutId id="2147488588" r:id="rId7"/>
    <p:sldLayoutId id="2147488589" r:id="rId8"/>
    <p:sldLayoutId id="2147488590" r:id="rId9"/>
    <p:sldLayoutId id="2147488591" r:id="rId10"/>
    <p:sldLayoutId id="2147488592"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ctr" rtl="0" eaLnBrk="1" fontAlgn="base" hangingPunct="1">
        <a:spcBef>
          <a:spcPts val="750"/>
        </a:spcBef>
        <a:spcAft>
          <a:spcPct val="0"/>
        </a:spcAft>
        <a:defRPr sz="3200">
          <a:solidFill>
            <a:srgbClr val="FFFFFF"/>
          </a:solidFill>
          <a:latin typeface="+mn-lt"/>
          <a:ea typeface="+mn-ea"/>
          <a:cs typeface="+mn-cs"/>
          <a:sym typeface="Lucida Grande" charset="0"/>
        </a:defRPr>
      </a:lvl1pPr>
      <a:lvl2pPr marL="277813" indent="-106363" algn="ctr" rtl="0" eaLnBrk="1" fontAlgn="base" hangingPunct="1">
        <a:spcBef>
          <a:spcPts val="675"/>
        </a:spcBef>
        <a:spcAft>
          <a:spcPct val="0"/>
        </a:spcAft>
        <a:defRPr sz="3200">
          <a:solidFill>
            <a:srgbClr val="FFFFFF"/>
          </a:solidFill>
          <a:latin typeface="+mn-lt"/>
          <a:ea typeface="+mn-ea"/>
          <a:cs typeface="+mn-cs"/>
          <a:sym typeface="Lucida Grande" charset="0"/>
        </a:defRPr>
      </a:lvl2pPr>
      <a:lvl3pPr marL="428625" indent="-85725" algn="ctr" rtl="0" eaLnBrk="1" fontAlgn="base" hangingPunct="1">
        <a:spcBef>
          <a:spcPts val="563"/>
        </a:spcBef>
        <a:spcAft>
          <a:spcPct val="0"/>
        </a:spcAft>
        <a:defRPr sz="3200">
          <a:solidFill>
            <a:srgbClr val="FFFFFF"/>
          </a:solidFill>
          <a:latin typeface="+mn-lt"/>
          <a:ea typeface="+mn-ea"/>
          <a:cs typeface="+mn-cs"/>
          <a:sym typeface="Lucida Grande" charset="0"/>
        </a:defRPr>
      </a:lvl3pPr>
      <a:lvl4pPr marL="60007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4pPr>
      <a:lvl5pPr marL="771525" indent="-85725" algn="ctr" rtl="0" eaLnBrk="1" fontAlgn="base" hangingPunct="1">
        <a:spcBef>
          <a:spcPts val="488"/>
        </a:spcBef>
        <a:spcAft>
          <a:spcPct val="0"/>
        </a:spcAft>
        <a:defRPr sz="3200">
          <a:solidFill>
            <a:srgbClr val="FFFFFF"/>
          </a:solidFill>
          <a:latin typeface="+mn-lt"/>
          <a:ea typeface="+mn-ea"/>
          <a:cs typeface="+mn-cs"/>
          <a:sym typeface="Lucida Grande" charset="0"/>
        </a:defRPr>
      </a:lvl5pPr>
      <a:lvl6pPr marL="171450" algn="ctr" rtl="0" eaLnBrk="1" fontAlgn="base" hangingPunct="1">
        <a:spcBef>
          <a:spcPts val="488"/>
        </a:spcBef>
        <a:spcAft>
          <a:spcPct val="0"/>
        </a:spcAft>
        <a:defRPr sz="3200">
          <a:solidFill>
            <a:srgbClr val="FFFFFF"/>
          </a:solidFill>
          <a:latin typeface="+mn-lt"/>
          <a:ea typeface="+mn-ea"/>
          <a:cs typeface="+mn-cs"/>
          <a:sym typeface="Lucida Grande" charset="0"/>
        </a:defRPr>
      </a:lvl6pPr>
      <a:lvl7pPr marL="342900" algn="ctr" rtl="0" eaLnBrk="1" fontAlgn="base" hangingPunct="1">
        <a:spcBef>
          <a:spcPts val="488"/>
        </a:spcBef>
        <a:spcAft>
          <a:spcPct val="0"/>
        </a:spcAft>
        <a:defRPr sz="3200">
          <a:solidFill>
            <a:srgbClr val="FFFFFF"/>
          </a:solidFill>
          <a:latin typeface="+mn-lt"/>
          <a:ea typeface="+mn-ea"/>
          <a:cs typeface="+mn-cs"/>
          <a:sym typeface="Lucida Grande" charset="0"/>
        </a:defRPr>
      </a:lvl7pPr>
      <a:lvl8pPr marL="514350" algn="ctr" rtl="0" eaLnBrk="1" fontAlgn="base" hangingPunct="1">
        <a:spcBef>
          <a:spcPts val="488"/>
        </a:spcBef>
        <a:spcAft>
          <a:spcPct val="0"/>
        </a:spcAft>
        <a:defRPr sz="3200">
          <a:solidFill>
            <a:srgbClr val="FFFFFF"/>
          </a:solidFill>
          <a:latin typeface="+mn-lt"/>
          <a:ea typeface="+mn-ea"/>
          <a:cs typeface="+mn-cs"/>
          <a:sym typeface="Lucida Grande" charset="0"/>
        </a:defRPr>
      </a:lvl8pPr>
      <a:lvl9pPr marL="685800" algn="ctr" rtl="0" eaLnBrk="1" fontAlgn="base" hangingPunct="1">
        <a:spcBef>
          <a:spcPts val="488"/>
        </a:spcBef>
        <a:spcAft>
          <a:spcPct val="0"/>
        </a:spcAft>
        <a:defRPr sz="3200">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bwMode="auto">
          <a:xfrm>
            <a:off x="457200" y="385763"/>
            <a:ext cx="8229600" cy="814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594" r:id="rId1"/>
    <p:sldLayoutId id="2147488595" r:id="rId2"/>
    <p:sldLayoutId id="2147488596" r:id="rId3"/>
    <p:sldLayoutId id="2147488597" r:id="rId4"/>
    <p:sldLayoutId id="2147488598" r:id="rId5"/>
    <p:sldLayoutId id="2147488599" r:id="rId6"/>
    <p:sldLayoutId id="2147488600" r:id="rId7"/>
    <p:sldLayoutId id="2147488601" r:id="rId8"/>
    <p:sldLayoutId id="2147488602" r:id="rId9"/>
    <p:sldLayoutId id="2147488603" r:id="rId10"/>
    <p:sldLayoutId id="214748860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8606" r:id="rId1"/>
    <p:sldLayoutId id="2147488607" r:id="rId2"/>
    <p:sldLayoutId id="2147488608" r:id="rId3"/>
    <p:sldLayoutId id="2147488609" r:id="rId4"/>
    <p:sldLayoutId id="2147488610" r:id="rId5"/>
    <p:sldLayoutId id="2147488611" r:id="rId6"/>
    <p:sldLayoutId id="2147488612" r:id="rId7"/>
    <p:sldLayoutId id="2147488613" r:id="rId8"/>
    <p:sldLayoutId id="2147488614" r:id="rId9"/>
    <p:sldLayoutId id="2147488615" r:id="rId10"/>
    <p:sldLayoutId id="2147488616" r:id="rId11"/>
  </p:sldLayoutIdLst>
  <p:transition xmlns:p14="http://schemas.microsoft.com/office/powerpoint/2010/main"/>
  <p:txStyles>
    <p:titleStyle>
      <a:lvl1pPr algn="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bwMode="auto">
          <a:xfrm>
            <a:off x="0" y="858838"/>
            <a:ext cx="9144000" cy="2889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18" r:id="rId1"/>
    <p:sldLayoutId id="2147488619" r:id="rId2"/>
    <p:sldLayoutId id="2147488620" r:id="rId3"/>
    <p:sldLayoutId id="2147488621" r:id="rId4"/>
    <p:sldLayoutId id="2147488622" r:id="rId5"/>
    <p:sldLayoutId id="2147488623" r:id="rId6"/>
    <p:sldLayoutId id="2147488624" r:id="rId7"/>
    <p:sldLayoutId id="2147488625" r:id="rId8"/>
    <p:sldLayoutId id="2147488626" r:id="rId9"/>
    <p:sldLayoutId id="2147488627" r:id="rId10"/>
    <p:sldLayoutId id="2147488628" r:id="rId11"/>
  </p:sldLayoutIdLst>
  <p:transition xmlns:p14="http://schemas.microsoft.com/office/powerpoint/2010/main"/>
  <p:txStyles>
    <p:titleStyle>
      <a:lvl1pPr algn="ctr" rtl="0" eaLnBrk="1" fontAlgn="base" hangingPunct="1">
        <a:spcBef>
          <a:spcPct val="0"/>
        </a:spcBef>
        <a:spcAft>
          <a:spcPct val="0"/>
        </a:spcAft>
        <a:defRPr sz="18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8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bwMode="auto">
          <a:xfrm>
            <a:off x="0" y="1714500"/>
            <a:ext cx="9144000" cy="1704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630" r:id="rId1"/>
    <p:sldLayoutId id="2147488631" r:id="rId2"/>
    <p:sldLayoutId id="2147488632" r:id="rId3"/>
    <p:sldLayoutId id="2147488633" r:id="rId4"/>
    <p:sldLayoutId id="2147488634" r:id="rId5"/>
    <p:sldLayoutId id="2147488635" r:id="rId6"/>
    <p:sldLayoutId id="2147488636" r:id="rId7"/>
    <p:sldLayoutId id="2147488637" r:id="rId8"/>
    <p:sldLayoutId id="2147488638" r:id="rId9"/>
    <p:sldLayoutId id="2147488639" r:id="rId10"/>
    <p:sldLayoutId id="2147488640" r:id="rId11"/>
  </p:sldLayoutIdLst>
  <p:transition xmlns:p14="http://schemas.microsoft.com/office/powerpoint/2010/main"/>
  <p:txStyles>
    <p:titleStyle>
      <a:lvl1pPr algn="ctr" rtl="0" eaLnBrk="1" fontAlgn="base" hangingPunct="1">
        <a:spcBef>
          <a:spcPct val="0"/>
        </a:spcBef>
        <a:spcAft>
          <a:spcPct val="0"/>
        </a:spcAft>
        <a:defRPr sz="9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9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bg2.png"/>
          <p:cNvPicPr>
            <a:picLocks noChangeAspect="1"/>
          </p:cNvPicPr>
          <p:nvPr userDrawn="1"/>
        </p:nvPicPr>
        <p:blipFill>
          <a:blip r:embed="rId30">
            <a:extLst>
              <a:ext uri="{28A0092B-C50C-407E-A947-70E740481C1C}">
                <a14:useLocalDpi xmlns:a14="http://schemas.microsoft.com/office/drawing/2010/main" val="0"/>
              </a:ext>
            </a:extLst>
          </a:blip>
          <a:stretch>
            <a:fillRect/>
          </a:stretch>
        </p:blipFill>
        <p:spPr>
          <a:xfrm>
            <a:off x="-1" y="0"/>
            <a:ext cx="9139031" cy="5143500"/>
          </a:xfrm>
          <a:prstGeom prst="rect">
            <a:avLst/>
          </a:prstGeom>
        </p:spPr>
      </p:pic>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457200" eaLnBrk="1" fontAlgn="auto" hangingPunct="1">
              <a:spcBef>
                <a:spcPts val="0"/>
              </a:spcBef>
              <a:spcAft>
                <a:spcPts val="0"/>
              </a:spcAft>
            </a:pPr>
            <a:fld id="{68C2560D-EC28-3B41-86E8-18F1CE0113B4}" type="datetimeFigureOut">
              <a:rPr lang="en-US" smtClean="0">
                <a:solidFill>
                  <a:prstClr val="black">
                    <a:tint val="75000"/>
                  </a:prstClr>
                </a:solidFill>
                <a:latin typeface="Calibri"/>
                <a:ea typeface="+mn-ea"/>
              </a:rPr>
              <a:pPr defTabSz="457200" eaLnBrk="1" fontAlgn="auto" hangingPunct="1">
                <a:spcBef>
                  <a:spcPts val="0"/>
                </a:spcBef>
                <a:spcAft>
                  <a:spcPts val="0"/>
                </a:spcAft>
              </a:pPr>
              <a:t>7/29/14</a:t>
            </a:fld>
            <a:endParaRPr lang="en-US">
              <a:solidFill>
                <a:prstClr val="black">
                  <a:tint val="75000"/>
                </a:prstClr>
              </a:solidFill>
              <a:latin typeface="Calibri"/>
              <a:ea typeface="+mn-ea"/>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457200" eaLnBrk="1" fontAlgn="auto" hangingPunct="1">
              <a:spcBef>
                <a:spcPts val="0"/>
              </a:spcBef>
              <a:spcAft>
                <a:spcPts val="0"/>
              </a:spcAft>
            </a:pPr>
            <a:endParaRPr lang="en-US">
              <a:solidFill>
                <a:prstClr val="black">
                  <a:tint val="75000"/>
                </a:prstClr>
              </a:solidFill>
              <a:latin typeface="Calibri"/>
              <a:ea typeface="+mn-ea"/>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eaLnBrk="1" fontAlgn="auto" hangingPunct="1">
              <a:spcBef>
                <a:spcPts val="0"/>
              </a:spcBef>
              <a:spcAft>
                <a:spcPts val="0"/>
              </a:spcAft>
            </a:pPr>
            <a:fld id="{2066355A-084C-D24E-9AD2-7E4FC41EA627}" type="slidenum">
              <a:rPr lang="en-US" smtClean="0">
                <a:solidFill>
                  <a:prstClr val="black">
                    <a:tint val="75000"/>
                  </a:prstClr>
                </a:solidFill>
                <a:latin typeface="Calibri"/>
                <a:ea typeface="+mn-ea"/>
              </a:rPr>
              <a:pPr defTabSz="457200" eaLnBrk="1" fontAlgn="auto" hangingPunct="1">
                <a:spcBef>
                  <a:spcPts val="0"/>
                </a:spcBef>
                <a:spcAft>
                  <a:spcPts val="0"/>
                </a:spcAft>
              </a:pPr>
              <a:t>‹#›</a:t>
            </a:fld>
            <a:endParaRPr lang="en-US">
              <a:solidFill>
                <a:prstClr val="black">
                  <a:tint val="75000"/>
                </a:prstClr>
              </a:solidFill>
              <a:latin typeface="Calibri"/>
              <a:ea typeface="+mn-ea"/>
            </a:endParaRPr>
          </a:p>
        </p:txBody>
      </p:sp>
    </p:spTree>
    <p:extLst>
      <p:ext uri="{BB962C8B-B14F-4D97-AF65-F5344CB8AC3E}">
        <p14:creationId xmlns:p14="http://schemas.microsoft.com/office/powerpoint/2010/main" val="155831804"/>
      </p:ext>
    </p:extLst>
  </p:cSld>
  <p:clrMap bg1="lt1" tx1="dk1" bg2="lt2" tx2="dk2" accent1="accent1" accent2="accent2" accent3="accent3" accent4="accent4" accent5="accent5" accent6="accent6" hlink="hlink" folHlink="folHlink"/>
  <p:sldLayoutIdLst>
    <p:sldLayoutId id="2147488693" r:id="rId1"/>
    <p:sldLayoutId id="2147488694" r:id="rId2"/>
    <p:sldLayoutId id="2147488695" r:id="rId3"/>
    <p:sldLayoutId id="2147488696" r:id="rId4"/>
    <p:sldLayoutId id="2147488697" r:id="rId5"/>
    <p:sldLayoutId id="2147488698" r:id="rId6"/>
    <p:sldLayoutId id="2147488699" r:id="rId7"/>
    <p:sldLayoutId id="2147488700" r:id="rId8"/>
    <p:sldLayoutId id="2147488701" r:id="rId9"/>
    <p:sldLayoutId id="2147488702" r:id="rId10"/>
    <p:sldLayoutId id="2147488703" r:id="rId11"/>
    <p:sldLayoutId id="2147488704" r:id="rId12"/>
    <p:sldLayoutId id="2147488705" r:id="rId13"/>
    <p:sldLayoutId id="2147488706" r:id="rId14"/>
    <p:sldLayoutId id="2147488707" r:id="rId15"/>
    <p:sldLayoutId id="2147488708" r:id="rId16"/>
    <p:sldLayoutId id="2147488709" r:id="rId17"/>
    <p:sldLayoutId id="2147488710" r:id="rId18"/>
    <p:sldLayoutId id="2147488711" r:id="rId19"/>
    <p:sldLayoutId id="2147488712" r:id="rId20"/>
    <p:sldLayoutId id="2147488713" r:id="rId21"/>
    <p:sldLayoutId id="2147488714" r:id="rId22"/>
    <p:sldLayoutId id="2147488715" r:id="rId23"/>
    <p:sldLayoutId id="2147488716" r:id="rId24"/>
    <p:sldLayoutId id="2147488717" r:id="rId25"/>
    <p:sldLayoutId id="2147488718" r:id="rId26"/>
    <p:sldLayoutId id="2147488719" r:id="rId27"/>
    <p:sldLayoutId id="2147488720" r:id="rId2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2051" name="Rectangle 2"/>
          <p:cNvSpPr>
            <a:spLocks noGrp="1" noChangeArrowheads="1"/>
          </p:cNvSpPr>
          <p:nvPr>
            <p:ph type="body" idx="1"/>
          </p:nvPr>
        </p:nvSpPr>
        <p:spPr bwMode="auto">
          <a:xfrm>
            <a:off x="842963" y="1028700"/>
            <a:ext cx="7458075" cy="3976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54" r:id="rId1"/>
    <p:sldLayoutId id="2147488355" r:id="rId2"/>
    <p:sldLayoutId id="2147488356" r:id="rId3"/>
    <p:sldLayoutId id="2147488357" r:id="rId4"/>
    <p:sldLayoutId id="2147488358" r:id="rId5"/>
    <p:sldLayoutId id="2147488359" r:id="rId6"/>
    <p:sldLayoutId id="2147488360" r:id="rId7"/>
    <p:sldLayoutId id="2147488361" r:id="rId8"/>
    <p:sldLayoutId id="2147488362" r:id="rId9"/>
    <p:sldLayoutId id="2147488363" r:id="rId10"/>
    <p:sldLayoutId id="2147488364"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358775" y="1169988"/>
            <a:ext cx="8388350" cy="2722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66" r:id="rId1"/>
    <p:sldLayoutId id="2147488367" r:id="rId2"/>
    <p:sldLayoutId id="2147488368" r:id="rId3"/>
    <p:sldLayoutId id="2147488369" r:id="rId4"/>
    <p:sldLayoutId id="2147488370" r:id="rId5"/>
    <p:sldLayoutId id="2147488371" r:id="rId6"/>
    <p:sldLayoutId id="2147488372" r:id="rId7"/>
    <p:sldLayoutId id="2147488373" r:id="rId8"/>
    <p:sldLayoutId id="2147488374" r:id="rId9"/>
    <p:sldLayoutId id="2147488375" r:id="rId10"/>
    <p:sldLayoutId id="2147488376" r:id="rId11"/>
  </p:sldLayoutIdLst>
  <p:transition xmlns:p14="http://schemas.microsoft.com/office/powerpoint/2010/main"/>
  <p:txStyles>
    <p:titleStyle>
      <a:lvl1pPr algn="ctr" rtl="0" eaLnBrk="1" fontAlgn="base" hangingPunct="1">
        <a:spcBef>
          <a:spcPct val="0"/>
        </a:spcBef>
        <a:spcAft>
          <a:spcPct val="0"/>
        </a:spcAft>
        <a:defRPr sz="160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16000" b="1">
          <a:solidFill>
            <a:srgbClr val="FFFFFF"/>
          </a:solidFill>
          <a:latin typeface="Lucida Grande" charset="0"/>
          <a:ea typeface="ヒラギノ角ゴ ProN W6" charset="0"/>
          <a:cs typeface="ヒラギノ角ゴ ProN W6" charset="0"/>
          <a:sym typeface="Lucida Grande" charset="0"/>
        </a:defRPr>
      </a:lvl9pPr>
    </p:titleStyle>
    <p:bodyStyle>
      <a:lvl1pPr marL="128588" indent="-128588" algn="l" rtl="0" eaLnBrk="1" fontAlgn="base" hangingPunct="1">
        <a:spcBef>
          <a:spcPts val="750"/>
        </a:spcBef>
        <a:spcAft>
          <a:spcPct val="0"/>
        </a:spcAft>
        <a:buClr>
          <a:srgbClr val="000000"/>
        </a:buClr>
        <a:buSzPct val="100000"/>
        <a:buFont typeface="Arial" charset="0"/>
        <a:buChar char="•"/>
        <a:defRPr sz="3200">
          <a:solidFill>
            <a:schemeClr val="tx1"/>
          </a:solidFill>
          <a:latin typeface="+mn-lt"/>
          <a:ea typeface="+mn-ea"/>
          <a:cs typeface="+mn-cs"/>
          <a:sym typeface="Calibri" charset="0"/>
        </a:defRPr>
      </a:lvl1pPr>
      <a:lvl2pPr marL="277813" indent="-106363" algn="l" rtl="0" eaLnBrk="1" fontAlgn="base" hangingPunct="1">
        <a:spcBef>
          <a:spcPts val="675"/>
        </a:spcBef>
        <a:spcAft>
          <a:spcPct val="0"/>
        </a:spcAft>
        <a:buClr>
          <a:srgbClr val="000000"/>
        </a:buClr>
        <a:buSzPct val="100000"/>
        <a:buFont typeface="Arial" charset="0"/>
        <a:buChar char="–"/>
        <a:defRPr sz="2800">
          <a:solidFill>
            <a:schemeClr val="tx1"/>
          </a:solidFill>
          <a:latin typeface="+mn-lt"/>
          <a:ea typeface="+mn-ea"/>
          <a:cs typeface="+mn-cs"/>
          <a:sym typeface="Calibri" charset="0"/>
        </a:defRPr>
      </a:lvl2pPr>
      <a:lvl3pPr marL="428625" indent="-85725" algn="l" rtl="0" eaLnBrk="1" fontAlgn="base" hangingPunct="1">
        <a:spcBef>
          <a:spcPts val="563"/>
        </a:spcBef>
        <a:spcAft>
          <a:spcPct val="0"/>
        </a:spcAft>
        <a:buClr>
          <a:srgbClr val="000000"/>
        </a:buClr>
        <a:buSzPct val="100000"/>
        <a:buFont typeface="Arial" charset="0"/>
        <a:buChar char="•"/>
        <a:defRPr sz="2400">
          <a:solidFill>
            <a:schemeClr val="tx1"/>
          </a:solidFill>
          <a:latin typeface="+mn-lt"/>
          <a:ea typeface="+mn-ea"/>
          <a:cs typeface="+mn-cs"/>
          <a:sym typeface="Calibri" charset="0"/>
        </a:defRPr>
      </a:lvl3pPr>
      <a:lvl4pPr marL="6000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4pPr>
      <a:lvl5pPr marL="7715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5pPr>
      <a:lvl6pPr marL="9429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6pPr>
      <a:lvl7pPr marL="11144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7pPr>
      <a:lvl8pPr marL="128587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8pPr>
      <a:lvl9pPr marL="1457325" indent="-85725" algn="l" rtl="0" eaLnBrk="1" fontAlgn="base" hangingPunct="1">
        <a:spcBef>
          <a:spcPts val="488"/>
        </a:spcBef>
        <a:spcAft>
          <a:spcPct val="0"/>
        </a:spcAft>
        <a:buClr>
          <a:srgbClr val="000000"/>
        </a:buClr>
        <a:buSzPct val="100000"/>
        <a:buFont typeface="Arial" charset="0"/>
        <a:buChar char="»"/>
        <a:defRPr sz="2000">
          <a:solidFill>
            <a:schemeClr val="tx1"/>
          </a:solidFill>
          <a:latin typeface="+mn-lt"/>
          <a:ea typeface="+mn-ea"/>
          <a:cs typeface="+mn-cs"/>
          <a:sym typeface="Calibri"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457200" y="2000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4099" name="Rectangle 2"/>
          <p:cNvSpPr>
            <a:spLocks noGrp="1" noChangeArrowheads="1"/>
          </p:cNvSpPr>
          <p:nvPr>
            <p:ph type="body" idx="1"/>
          </p:nvPr>
        </p:nvSpPr>
        <p:spPr bwMode="auto">
          <a:xfrm>
            <a:off x="842963" y="1028700"/>
            <a:ext cx="7458075" cy="406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78" r:id="rId1"/>
    <p:sldLayoutId id="2147488379" r:id="rId2"/>
    <p:sldLayoutId id="2147488380" r:id="rId3"/>
    <p:sldLayoutId id="2147488381" r:id="rId4"/>
    <p:sldLayoutId id="2147488382" r:id="rId5"/>
    <p:sldLayoutId id="2147488383" r:id="rId6"/>
    <p:sldLayoutId id="2147488384" r:id="rId7"/>
    <p:sldLayoutId id="2147488385" r:id="rId8"/>
    <p:sldLayoutId id="2147488386" r:id="rId9"/>
    <p:sldLayoutId id="2147488387" r:id="rId10"/>
    <p:sldLayoutId id="2147488388" r:id="rId11"/>
  </p:sldLayoutIdLst>
  <p:transition xmlns:p14="http://schemas.microsoft.com/office/powerpoint/2010/main"/>
  <p:txStyles>
    <p:titleStyle>
      <a:lvl1pPr algn="ctr" rtl="0" eaLnBrk="1" fontAlgn="base" hangingPunct="1">
        <a:spcBef>
          <a:spcPct val="0"/>
        </a:spcBef>
        <a:spcAft>
          <a:spcPct val="0"/>
        </a:spcAft>
        <a:defRPr sz="32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32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5pPr>
      <a:lvl6pPr marL="8251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6pPr>
      <a:lvl7pPr marL="9965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7pPr>
      <a:lvl8pPr marL="116800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8pPr>
      <a:lvl9pPr marL="1339453" indent="-200025" algn="l" rtl="0" eaLnBrk="1" fontAlgn="base" hangingPunct="1">
        <a:spcBef>
          <a:spcPts val="488"/>
        </a:spcBef>
        <a:spcAft>
          <a:spcPct val="0"/>
        </a:spcAft>
        <a:buClr>
          <a:srgbClr val="E6E6E6"/>
        </a:buClr>
        <a:buSzPct val="32000"/>
        <a:buFont typeface="Thonburi" charset="0"/>
        <a:buChar char="•"/>
        <a:defRPr sz="2100" b="1">
          <a:solidFill>
            <a:srgbClr val="FFFFFF"/>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bwMode="auto">
          <a:xfrm>
            <a:off x="457200" y="619125"/>
            <a:ext cx="8229600"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5123" name="Rectangle 2"/>
          <p:cNvSpPr>
            <a:spLocks noGrp="1" noChangeArrowheads="1"/>
          </p:cNvSpPr>
          <p:nvPr>
            <p:ph type="body" idx="1"/>
          </p:nvPr>
        </p:nvSpPr>
        <p:spPr bwMode="auto">
          <a:xfrm>
            <a:off x="1062038" y="1447800"/>
            <a:ext cx="7019925" cy="3695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text styles</a:t>
            </a:r>
          </a:p>
          <a:p>
            <a:pPr lvl="1"/>
            <a:r>
              <a:rPr lang="en-US" smtClean="0">
                <a:sym typeface="Lucida Grande" charset="0"/>
              </a:rPr>
              <a:t>Second level</a:t>
            </a:r>
          </a:p>
          <a:p>
            <a:pPr lvl="2"/>
            <a:r>
              <a:rPr lang="en-US" smtClean="0">
                <a:sym typeface="Lucida Grande" charset="0"/>
              </a:rPr>
              <a:t>Third level</a:t>
            </a:r>
          </a:p>
          <a:p>
            <a:pPr lvl="3"/>
            <a:r>
              <a:rPr lang="en-US" smtClean="0">
                <a:sym typeface="Lucida Grande" charset="0"/>
              </a:rPr>
              <a:t>Fourth level</a:t>
            </a:r>
          </a:p>
          <a:p>
            <a:pPr lvl="4"/>
            <a:r>
              <a:rPr lang="en-US" smtClean="0">
                <a:sym typeface="Lucida Grande" charset="0"/>
              </a:rPr>
              <a:t>Fifth level</a:t>
            </a:r>
            <a:endParaRPr lang="en-US">
              <a:sym typeface="Lucida Grande" charset="0"/>
            </a:endParaRPr>
          </a:p>
        </p:txBody>
      </p:sp>
    </p:spTree>
  </p:cSld>
  <p:clrMap bg1="lt1" tx1="dk1" bg2="lt2" tx2="dk2" accent1="accent1" accent2="accent2" accent3="accent3" accent4="accent4" accent5="accent5" accent6="accent6" hlink="hlink" folHlink="folHlink"/>
  <p:sldLayoutIdLst>
    <p:sldLayoutId id="2147488390" r:id="rId1"/>
    <p:sldLayoutId id="2147488391" r:id="rId2"/>
    <p:sldLayoutId id="2147488392" r:id="rId3"/>
    <p:sldLayoutId id="2147488393" r:id="rId4"/>
    <p:sldLayoutId id="2147488394" r:id="rId5"/>
    <p:sldLayoutId id="2147488395" r:id="rId6"/>
    <p:sldLayoutId id="2147488396" r:id="rId7"/>
    <p:sldLayoutId id="2147488397" r:id="rId8"/>
    <p:sldLayoutId id="2147488398" r:id="rId9"/>
    <p:sldLayoutId id="2147488399" r:id="rId10"/>
    <p:sldLayoutId id="2147488400"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200025" indent="-200025" algn="l" rtl="0" eaLnBrk="1" fontAlgn="base" hangingPunct="1">
        <a:spcBef>
          <a:spcPts val="488"/>
        </a:spcBef>
        <a:spcAft>
          <a:spcPct val="0"/>
        </a:spcAft>
        <a:buClr>
          <a:srgbClr val="E6E6E6"/>
        </a:buClr>
        <a:buSzPct val="100000"/>
        <a:buFont typeface="Thonburi" charset="0"/>
        <a:buChar char="•"/>
        <a:defRPr sz="2100" b="1">
          <a:solidFill>
            <a:srgbClr val="E6E6E6"/>
          </a:solidFill>
          <a:latin typeface="+mn-lt"/>
          <a:ea typeface="+mn-ea"/>
          <a:cs typeface="+mn-cs"/>
          <a:sym typeface="Lucida Grande" charset="0"/>
        </a:defRPr>
      </a:lvl1pPr>
      <a:lvl2pPr marL="652463" indent="-200025" algn="l" rtl="0" eaLnBrk="1" fontAlgn="base" hangingPunct="1">
        <a:spcBef>
          <a:spcPts val="675"/>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2pPr>
      <a:lvl3pPr marL="652463" indent="-200025" algn="l" rtl="0" eaLnBrk="1" fontAlgn="base" hangingPunct="1">
        <a:spcBef>
          <a:spcPts val="563"/>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3pPr>
      <a:lvl4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4pPr>
      <a:lvl5pPr marL="6524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5pPr>
      <a:lvl6pPr marL="8239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6pPr>
      <a:lvl7pPr marL="9953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7pPr>
      <a:lvl8pPr marL="116681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8pPr>
      <a:lvl9pPr marL="1338263" indent="-200025" algn="l" rtl="0" eaLnBrk="1" fontAlgn="base" hangingPunct="1">
        <a:spcBef>
          <a:spcPts val="488"/>
        </a:spcBef>
        <a:spcAft>
          <a:spcPct val="0"/>
        </a:spcAft>
        <a:buClr>
          <a:srgbClr val="E6E6E6"/>
        </a:buClr>
        <a:buSzPct val="32000"/>
        <a:buFont typeface="Thonburi" charset="0"/>
        <a:buChar char="•"/>
        <a:defRPr sz="21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bwMode="auto">
          <a:xfrm>
            <a:off x="457200"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6147" name="Rectangle 2"/>
          <p:cNvSpPr>
            <a:spLocks/>
          </p:cNvSpPr>
          <p:nvPr/>
        </p:nvSpPr>
        <p:spPr bwMode="auto">
          <a:xfrm>
            <a:off x="2076450" y="11525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48" name="Line 3"/>
          <p:cNvSpPr>
            <a:spLocks noChangeShapeType="1"/>
          </p:cNvSpPr>
          <p:nvPr/>
        </p:nvSpPr>
        <p:spPr bwMode="auto">
          <a:xfrm>
            <a:off x="2305050" y="25003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149" name="Rectangle 4"/>
          <p:cNvSpPr>
            <a:spLocks/>
          </p:cNvSpPr>
          <p:nvPr/>
        </p:nvSpPr>
        <p:spPr bwMode="auto">
          <a:xfrm>
            <a:off x="4995863" y="11525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6150" name="Line 5"/>
          <p:cNvSpPr>
            <a:spLocks noChangeShapeType="1"/>
          </p:cNvSpPr>
          <p:nvPr/>
        </p:nvSpPr>
        <p:spPr bwMode="auto">
          <a:xfrm>
            <a:off x="5224463" y="25003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02" r:id="rId1"/>
    <p:sldLayoutId id="2147488403" r:id="rId2"/>
    <p:sldLayoutId id="2147488404" r:id="rId3"/>
    <p:sldLayoutId id="2147488405" r:id="rId4"/>
    <p:sldLayoutId id="2147488406" r:id="rId5"/>
    <p:sldLayoutId id="2147488407" r:id="rId6"/>
    <p:sldLayoutId id="2147488408" r:id="rId7"/>
    <p:sldLayoutId id="2147488409" r:id="rId8"/>
    <p:sldLayoutId id="2147488410" r:id="rId9"/>
    <p:sldLayoutId id="2147488411" r:id="rId10"/>
    <p:sldLayoutId id="2147488412"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bwMode="auto">
          <a:xfrm>
            <a:off x="461963" y="263525"/>
            <a:ext cx="8229600" cy="523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7171" name="Rectangle 2"/>
          <p:cNvSpPr>
            <a:spLocks/>
          </p:cNvSpPr>
          <p:nvPr/>
        </p:nvSpPr>
        <p:spPr bwMode="auto">
          <a:xfrm>
            <a:off x="842963" y="1266825"/>
            <a:ext cx="2071687"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2" name="Rectangle 3"/>
          <p:cNvSpPr>
            <a:spLocks/>
          </p:cNvSpPr>
          <p:nvPr/>
        </p:nvSpPr>
        <p:spPr bwMode="auto">
          <a:xfrm>
            <a:off x="3533775"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3" name="Rectangle 4"/>
          <p:cNvSpPr>
            <a:spLocks/>
          </p:cNvSpPr>
          <p:nvPr/>
        </p:nvSpPr>
        <p:spPr bwMode="auto">
          <a:xfrm>
            <a:off x="6229350" y="1266825"/>
            <a:ext cx="2071688" cy="29098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7174" name="Line 5"/>
          <p:cNvSpPr>
            <a:spLocks noChangeShapeType="1"/>
          </p:cNvSpPr>
          <p:nvPr/>
        </p:nvSpPr>
        <p:spPr bwMode="auto">
          <a:xfrm>
            <a:off x="1071563" y="2614613"/>
            <a:ext cx="1630362"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5" name="Line 6"/>
          <p:cNvSpPr>
            <a:spLocks noChangeShapeType="1"/>
          </p:cNvSpPr>
          <p:nvPr/>
        </p:nvSpPr>
        <p:spPr bwMode="auto">
          <a:xfrm>
            <a:off x="3762375" y="2638425"/>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176" name="Line 7"/>
          <p:cNvSpPr>
            <a:spLocks noChangeShapeType="1"/>
          </p:cNvSpPr>
          <p:nvPr/>
        </p:nvSpPr>
        <p:spPr bwMode="auto">
          <a:xfrm>
            <a:off x="6457950" y="2652713"/>
            <a:ext cx="1630363"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14" r:id="rId1"/>
    <p:sldLayoutId id="2147488415" r:id="rId2"/>
    <p:sldLayoutId id="2147488416" r:id="rId3"/>
    <p:sldLayoutId id="2147488417" r:id="rId4"/>
    <p:sldLayoutId id="2147488418" r:id="rId5"/>
    <p:sldLayoutId id="2147488419" r:id="rId6"/>
    <p:sldLayoutId id="2147488420" r:id="rId7"/>
    <p:sldLayoutId id="2147488421" r:id="rId8"/>
    <p:sldLayoutId id="2147488422" r:id="rId9"/>
    <p:sldLayoutId id="2147488423" r:id="rId10"/>
    <p:sldLayoutId id="2147488424"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bwMode="auto">
          <a:xfrm>
            <a:off x="457200" y="258763"/>
            <a:ext cx="8229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 uri="{FAA26D3D-D897-4be2-8F04-BA451C77F1D7}">
              <ma14:placeholderFlag xmlns:ma14="http://schemas.microsoft.com/office/mac/drawingml/2011/main" val="1"/>
            </a:ext>
          </a:extLst>
        </p:spPr>
        <p:txBody>
          <a:bodyPr vert="horz" wrap="square" lIns="14288" tIns="14288" rIns="14288" bIns="14288" numCol="1" anchor="t" anchorCtr="0" compatLnSpc="1">
            <a:prstTxWarp prst="textNoShape">
              <a:avLst/>
            </a:prstTxWarp>
          </a:bodyPr>
          <a:lstStyle/>
          <a:p>
            <a:pPr lvl="0"/>
            <a:r>
              <a:rPr lang="en-US" smtClean="0">
                <a:sym typeface="Lucida Grande" charset="0"/>
              </a:rPr>
              <a:t>Click to edit Master title style</a:t>
            </a:r>
            <a:endParaRPr lang="en-US">
              <a:sym typeface="Lucida Grande" charset="0"/>
            </a:endParaRPr>
          </a:p>
        </p:txBody>
      </p:sp>
      <p:sp>
        <p:nvSpPr>
          <p:cNvPr id="8195" name="Rectangle 2"/>
          <p:cNvSpPr>
            <a:spLocks/>
          </p:cNvSpPr>
          <p:nvPr/>
        </p:nvSpPr>
        <p:spPr bwMode="auto">
          <a:xfrm>
            <a:off x="3048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6" name="Line 3"/>
          <p:cNvSpPr>
            <a:spLocks noChangeShapeType="1"/>
          </p:cNvSpPr>
          <p:nvPr/>
        </p:nvSpPr>
        <p:spPr bwMode="auto">
          <a:xfrm>
            <a:off x="5572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7" name="Rectangle 4"/>
          <p:cNvSpPr>
            <a:spLocks/>
          </p:cNvSpPr>
          <p:nvPr/>
        </p:nvSpPr>
        <p:spPr bwMode="auto">
          <a:xfrm>
            <a:off x="2514600" y="1362075"/>
            <a:ext cx="1928813"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198" name="Line 5"/>
          <p:cNvSpPr>
            <a:spLocks noChangeShapeType="1"/>
          </p:cNvSpPr>
          <p:nvPr/>
        </p:nvSpPr>
        <p:spPr bwMode="auto">
          <a:xfrm>
            <a:off x="2767013"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199" name="Rectangle 6"/>
          <p:cNvSpPr>
            <a:spLocks/>
          </p:cNvSpPr>
          <p:nvPr/>
        </p:nvSpPr>
        <p:spPr bwMode="auto">
          <a:xfrm>
            <a:off x="4710113"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0" name="Line 7"/>
          <p:cNvSpPr>
            <a:spLocks noChangeShapeType="1"/>
          </p:cNvSpPr>
          <p:nvPr/>
        </p:nvSpPr>
        <p:spPr bwMode="auto">
          <a:xfrm>
            <a:off x="4967288"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201" name="Rectangle 8"/>
          <p:cNvSpPr>
            <a:spLocks/>
          </p:cNvSpPr>
          <p:nvPr/>
        </p:nvSpPr>
        <p:spPr bwMode="auto">
          <a:xfrm>
            <a:off x="6910388" y="1362075"/>
            <a:ext cx="1928812" cy="2719388"/>
          </a:xfrm>
          <a:prstGeom prst="rect">
            <a:avLst/>
          </a:prstGeom>
          <a:noFill/>
          <a:ln w="19050">
            <a:solidFill>
              <a:srgbClr val="E6E6E6">
                <a:alpha val="25098"/>
              </a:srgbClr>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lvl1pPr eaLnBrk="0" hangingPunct="0">
              <a:defRPr sz="11200">
                <a:solidFill>
                  <a:srgbClr val="000000"/>
                </a:solidFill>
                <a:latin typeface="Gill Sans" charset="0"/>
                <a:ea typeface="ヒラギノ角ゴ ProN W3" charset="0"/>
                <a:cs typeface="ヒラギノ角ゴ ProN W3" charset="0"/>
                <a:sym typeface="Gill Sans" charset="0"/>
              </a:defRPr>
            </a:lvl1pPr>
            <a:lvl2pPr marL="742950" indent="-285750" eaLnBrk="0" hangingPunct="0">
              <a:defRPr sz="11200">
                <a:solidFill>
                  <a:srgbClr val="000000"/>
                </a:solidFill>
                <a:latin typeface="Gill Sans" charset="0"/>
                <a:ea typeface="ヒラギノ角ゴ ProN W3" charset="0"/>
                <a:cs typeface="ヒラギノ角ゴ ProN W3" charset="0"/>
                <a:sym typeface="Gill Sans" charset="0"/>
              </a:defRPr>
            </a:lvl2pPr>
            <a:lvl3pPr marL="1143000" indent="-228600" eaLnBrk="0" hangingPunct="0">
              <a:defRPr sz="11200">
                <a:solidFill>
                  <a:srgbClr val="000000"/>
                </a:solidFill>
                <a:latin typeface="Gill Sans" charset="0"/>
                <a:ea typeface="ヒラギノ角ゴ ProN W3" charset="0"/>
                <a:cs typeface="ヒラギノ角ゴ ProN W3" charset="0"/>
                <a:sym typeface="Gill Sans" charset="0"/>
              </a:defRPr>
            </a:lvl3pPr>
            <a:lvl4pPr marL="1600200" indent="-228600" eaLnBrk="0" hangingPunct="0">
              <a:defRPr sz="11200">
                <a:solidFill>
                  <a:srgbClr val="000000"/>
                </a:solidFill>
                <a:latin typeface="Gill Sans" charset="0"/>
                <a:ea typeface="ヒラギノ角ゴ ProN W3" charset="0"/>
                <a:cs typeface="ヒラギノ角ゴ ProN W3" charset="0"/>
                <a:sym typeface="Gill Sans" charset="0"/>
              </a:defRPr>
            </a:lvl4pPr>
            <a:lvl5pPr marL="2057400" indent="-228600" eaLnBrk="0" hangingPunct="0">
              <a:defRPr sz="11200">
                <a:solidFill>
                  <a:srgbClr val="000000"/>
                </a:solidFill>
                <a:latin typeface="Gill Sans" charset="0"/>
                <a:ea typeface="ヒラギノ角ゴ ProN W3" charset="0"/>
                <a:cs typeface="ヒラギノ角ゴ ProN W3" charset="0"/>
                <a:sym typeface="Gill Sans" charset="0"/>
              </a:defRPr>
            </a:lvl5pPr>
            <a:lvl6pPr marL="25146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6pPr>
            <a:lvl7pPr marL="29718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7pPr>
            <a:lvl8pPr marL="34290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8pPr>
            <a:lvl9pPr marL="3886200" indent="-228600" algn="ctr" eaLnBrk="0" fontAlgn="base" hangingPunct="0">
              <a:spcBef>
                <a:spcPct val="0"/>
              </a:spcBef>
              <a:spcAft>
                <a:spcPct val="0"/>
              </a:spcAft>
              <a:defRPr sz="11200">
                <a:solidFill>
                  <a:srgbClr val="000000"/>
                </a:solidFill>
                <a:latin typeface="Gill Sans" charset="0"/>
                <a:ea typeface="ヒラギノ角ゴ ProN W3" charset="0"/>
                <a:cs typeface="ヒラギノ角ゴ ProN W3" charset="0"/>
                <a:sym typeface="Gill Sans" charset="0"/>
              </a:defRPr>
            </a:lvl9pPr>
          </a:lstStyle>
          <a:p>
            <a:pPr algn="ctr" eaLnBrk="1" hangingPunct="1">
              <a:defRPr/>
            </a:pPr>
            <a:endParaRPr lang="en-US" smtClean="0"/>
          </a:p>
        </p:txBody>
      </p:sp>
      <p:sp>
        <p:nvSpPr>
          <p:cNvPr id="8202" name="Line 9"/>
          <p:cNvSpPr>
            <a:spLocks noChangeShapeType="1"/>
          </p:cNvSpPr>
          <p:nvPr/>
        </p:nvSpPr>
        <p:spPr bwMode="auto">
          <a:xfrm>
            <a:off x="7162800" y="2709863"/>
            <a:ext cx="1409700" cy="0"/>
          </a:xfrm>
          <a:prstGeom prst="line">
            <a:avLst/>
          </a:prstGeom>
          <a:noFill/>
          <a:ln w="19050">
            <a:solidFill>
              <a:srgbClr val="E6E6E6">
                <a:alpha val="25098"/>
              </a:srgbClr>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Tree>
  </p:cSld>
  <p:clrMap bg1="lt1" tx1="dk1" bg2="lt2" tx2="dk2" accent1="accent1" accent2="accent2" accent3="accent3" accent4="accent4" accent5="accent5" accent6="accent6" hlink="hlink" folHlink="folHlink"/>
  <p:sldLayoutIdLst>
    <p:sldLayoutId id="2147488426" r:id="rId1"/>
    <p:sldLayoutId id="2147488427" r:id="rId2"/>
    <p:sldLayoutId id="2147488428" r:id="rId3"/>
    <p:sldLayoutId id="2147488429" r:id="rId4"/>
    <p:sldLayoutId id="2147488430" r:id="rId5"/>
    <p:sldLayoutId id="2147488431" r:id="rId6"/>
    <p:sldLayoutId id="2147488432" r:id="rId7"/>
    <p:sldLayoutId id="2147488433" r:id="rId8"/>
    <p:sldLayoutId id="2147488434" r:id="rId9"/>
    <p:sldLayoutId id="2147488435" r:id="rId10"/>
    <p:sldLayoutId id="2147488436" r:id="rId11"/>
  </p:sldLayoutIdLst>
  <p:transition xmlns:p14="http://schemas.microsoft.com/office/powerpoint/2010/main"/>
  <p:txStyles>
    <p:titleStyle>
      <a:lvl1pPr algn="ctr" rtl="0" eaLnBrk="1" fontAlgn="base" hangingPunct="1">
        <a:spcBef>
          <a:spcPct val="0"/>
        </a:spcBef>
        <a:spcAft>
          <a:spcPct val="0"/>
        </a:spcAft>
        <a:defRPr sz="2800" b="1">
          <a:solidFill>
            <a:srgbClr val="FFFFFF"/>
          </a:solidFill>
          <a:latin typeface="+mj-lt"/>
          <a:ea typeface="+mj-ea"/>
          <a:cs typeface="+mj-cs"/>
          <a:sym typeface="Lucida Grande" charset="0"/>
        </a:defRPr>
      </a:lvl1pPr>
      <a:lvl2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2pPr>
      <a:lvl3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3pPr>
      <a:lvl4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4pPr>
      <a:lvl5pPr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5pPr>
      <a:lvl6pPr marL="1714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6pPr>
      <a:lvl7pPr marL="3429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7pPr>
      <a:lvl8pPr marL="51435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8pPr>
      <a:lvl9pPr marL="685800" algn="ctr" rtl="0" eaLnBrk="1" fontAlgn="base" hangingPunct="1">
        <a:spcBef>
          <a:spcPct val="0"/>
        </a:spcBef>
        <a:spcAft>
          <a:spcPct val="0"/>
        </a:spcAft>
        <a:defRPr sz="2800" b="1">
          <a:solidFill>
            <a:srgbClr val="FFFFFF"/>
          </a:solidFill>
          <a:latin typeface="Lucida Grande" charset="0"/>
          <a:ea typeface="ヒラギノ角ゴ ProN W6" charset="0"/>
          <a:cs typeface="ヒラギノ角ゴ ProN W6" charset="0"/>
          <a:sym typeface="Lucida Grande" charset="0"/>
        </a:defRPr>
      </a:lvl9pPr>
    </p:titleStyle>
    <p:bodyStyle>
      <a:lvl1pPr marL="63500" indent="-63500" algn="l" rtl="0" eaLnBrk="1" fontAlgn="base" hangingPunct="1">
        <a:spcBef>
          <a:spcPts val="488"/>
        </a:spcBef>
        <a:spcAft>
          <a:spcPct val="0"/>
        </a:spcAft>
        <a:buClr>
          <a:srgbClr val="E6E6E6"/>
        </a:buClr>
        <a:buSzPct val="100000"/>
        <a:buFont typeface="Thonburi" charset="0"/>
        <a:buChar char="•"/>
        <a:defRPr sz="2000" b="1">
          <a:solidFill>
            <a:srgbClr val="E6E6E6"/>
          </a:solidFill>
          <a:latin typeface="+mn-lt"/>
          <a:ea typeface="+mn-ea"/>
          <a:cs typeface="+mn-cs"/>
          <a:sym typeface="Lucida Grande" charset="0"/>
        </a:defRPr>
      </a:lvl1pPr>
      <a:lvl2pPr marL="504825" indent="-47625" algn="l" rtl="0" eaLnBrk="1" fontAlgn="base" hangingPunct="1">
        <a:spcBef>
          <a:spcPts val="675"/>
        </a:spcBef>
        <a:spcAft>
          <a:spcPct val="0"/>
        </a:spcAft>
        <a:buClr>
          <a:srgbClr val="E6E6E6"/>
        </a:buClr>
        <a:buSzPct val="89000"/>
        <a:buFont typeface="Thonburi" charset="0"/>
        <a:buChar char="•"/>
        <a:defRPr sz="2000" b="1">
          <a:solidFill>
            <a:srgbClr val="E6E6E6"/>
          </a:solidFill>
          <a:latin typeface="+mn-lt"/>
          <a:ea typeface="+mn-ea"/>
          <a:cs typeface="+mn-cs"/>
          <a:sym typeface="Lucida Grande" charset="0"/>
        </a:defRPr>
      </a:lvl2pPr>
      <a:lvl3pPr marL="285750" indent="-47625" algn="l" rtl="0" eaLnBrk="1" fontAlgn="base" hangingPunct="1">
        <a:spcBef>
          <a:spcPts val="563"/>
        </a:spcBef>
        <a:spcAft>
          <a:spcPct val="0"/>
        </a:spcAft>
        <a:buClr>
          <a:srgbClr val="E6E6E6"/>
        </a:buClr>
        <a:buSzPct val="80000"/>
        <a:buFont typeface="Thonburi" charset="0"/>
        <a:buChar char="•"/>
        <a:defRPr b="1">
          <a:solidFill>
            <a:srgbClr val="E6E6E6"/>
          </a:solidFill>
          <a:latin typeface="+mn-lt"/>
          <a:ea typeface="+mn-ea"/>
          <a:cs typeface="+mn-cs"/>
          <a:sym typeface="Lucida Grande" charset="0"/>
        </a:defRPr>
      </a:lvl3pPr>
      <a:lvl4pPr marL="333375" indent="-47625" algn="l" rtl="0" eaLnBrk="1" fontAlgn="base" hangingPunct="1">
        <a:spcBef>
          <a:spcPts val="488"/>
        </a:spcBef>
        <a:spcAft>
          <a:spcPct val="0"/>
        </a:spcAft>
        <a:buClr>
          <a:srgbClr val="E6E6E6"/>
        </a:buClr>
        <a:buSzPct val="69000"/>
        <a:buFont typeface="Thonburi" charset="0"/>
        <a:buChar char="•"/>
        <a:defRPr sz="1600" b="1">
          <a:solidFill>
            <a:srgbClr val="E6E6E6"/>
          </a:solidFill>
          <a:latin typeface="+mn-lt"/>
          <a:ea typeface="+mn-ea"/>
          <a:cs typeface="+mn-cs"/>
          <a:sym typeface="Lucida Grande" charset="0"/>
        </a:defRPr>
      </a:lvl4pPr>
      <a:lvl5pPr marL="3810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5pPr>
      <a:lvl6pPr marL="5524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6pPr>
      <a:lvl7pPr marL="7239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7pPr>
      <a:lvl8pPr marL="89535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8pPr>
      <a:lvl9pPr marL="1066800" indent="-47625" algn="l" rtl="0" eaLnBrk="1" fontAlgn="base" hangingPunct="1">
        <a:spcBef>
          <a:spcPts val="488"/>
        </a:spcBef>
        <a:spcAft>
          <a:spcPct val="0"/>
        </a:spcAft>
        <a:buClr>
          <a:srgbClr val="E6E6E6"/>
        </a:buClr>
        <a:buSzPct val="60000"/>
        <a:buFont typeface="Thonburi" charset="0"/>
        <a:buChar char="•"/>
        <a:defRPr sz="1400" b="1">
          <a:solidFill>
            <a:srgbClr val="E6E6E6"/>
          </a:solidFill>
          <a:latin typeface="+mn-lt"/>
          <a:ea typeface="+mn-ea"/>
          <a:cs typeface="+mn-cs"/>
          <a:sym typeface="Lucida Grande" charset="0"/>
        </a:defRPr>
      </a:lvl9pPr>
    </p:bodyStyle>
    <p:otherStyle>
      <a:defPPr>
        <a:defRPr lang="en-US"/>
      </a:defPPr>
      <a:lvl1pPr marL="0" algn="l" defTabSz="342900" rtl="0" eaLnBrk="1" latinLnBrk="0" hangingPunct="1">
        <a:defRPr sz="700" kern="1200">
          <a:solidFill>
            <a:schemeClr val="tx1"/>
          </a:solidFill>
          <a:latin typeface="+mn-lt"/>
          <a:ea typeface="+mn-ea"/>
          <a:cs typeface="+mn-cs"/>
        </a:defRPr>
      </a:lvl1pPr>
      <a:lvl2pPr marL="171450" algn="l" defTabSz="342900" rtl="0" eaLnBrk="1" latinLnBrk="0" hangingPunct="1">
        <a:defRPr sz="700" kern="1200">
          <a:solidFill>
            <a:schemeClr val="tx1"/>
          </a:solidFill>
          <a:latin typeface="+mn-lt"/>
          <a:ea typeface="+mn-ea"/>
          <a:cs typeface="+mn-cs"/>
        </a:defRPr>
      </a:lvl2pPr>
      <a:lvl3pPr marL="342900" algn="l" defTabSz="342900" rtl="0" eaLnBrk="1" latinLnBrk="0" hangingPunct="1">
        <a:defRPr sz="700" kern="1200">
          <a:solidFill>
            <a:schemeClr val="tx1"/>
          </a:solidFill>
          <a:latin typeface="+mn-lt"/>
          <a:ea typeface="+mn-ea"/>
          <a:cs typeface="+mn-cs"/>
        </a:defRPr>
      </a:lvl3pPr>
      <a:lvl4pPr marL="514350" algn="l" defTabSz="342900" rtl="0" eaLnBrk="1" latinLnBrk="0" hangingPunct="1">
        <a:defRPr sz="700" kern="1200">
          <a:solidFill>
            <a:schemeClr val="tx1"/>
          </a:solidFill>
          <a:latin typeface="+mn-lt"/>
          <a:ea typeface="+mn-ea"/>
          <a:cs typeface="+mn-cs"/>
        </a:defRPr>
      </a:lvl4pPr>
      <a:lvl5pPr marL="685800" algn="l" defTabSz="342900" rtl="0" eaLnBrk="1" latinLnBrk="0" hangingPunct="1">
        <a:defRPr sz="700" kern="1200">
          <a:solidFill>
            <a:schemeClr val="tx1"/>
          </a:solidFill>
          <a:latin typeface="+mn-lt"/>
          <a:ea typeface="+mn-ea"/>
          <a:cs typeface="+mn-cs"/>
        </a:defRPr>
      </a:lvl5pPr>
      <a:lvl6pPr marL="857250" algn="l" defTabSz="342900" rtl="0" eaLnBrk="1" latinLnBrk="0" hangingPunct="1">
        <a:defRPr sz="700" kern="1200">
          <a:solidFill>
            <a:schemeClr val="tx1"/>
          </a:solidFill>
          <a:latin typeface="+mn-lt"/>
          <a:ea typeface="+mn-ea"/>
          <a:cs typeface="+mn-cs"/>
        </a:defRPr>
      </a:lvl6pPr>
      <a:lvl7pPr marL="1028700" algn="l" defTabSz="342900" rtl="0" eaLnBrk="1" latinLnBrk="0" hangingPunct="1">
        <a:defRPr sz="700" kern="1200">
          <a:solidFill>
            <a:schemeClr val="tx1"/>
          </a:solidFill>
          <a:latin typeface="+mn-lt"/>
          <a:ea typeface="+mn-ea"/>
          <a:cs typeface="+mn-cs"/>
        </a:defRPr>
      </a:lvl7pPr>
      <a:lvl8pPr marL="1200150" algn="l" defTabSz="342900" rtl="0" eaLnBrk="1" latinLnBrk="0" hangingPunct="1">
        <a:defRPr sz="700" kern="1200">
          <a:solidFill>
            <a:schemeClr val="tx1"/>
          </a:solidFill>
          <a:latin typeface="+mn-lt"/>
          <a:ea typeface="+mn-ea"/>
          <a:cs typeface="+mn-cs"/>
        </a:defRPr>
      </a:lvl8pPr>
      <a:lvl9pPr marL="1371600" algn="l" defTabSz="342900" rtl="0" eaLnBrk="1" latinLnBrk="0" hangingPunct="1">
        <a:defRPr sz="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png"/><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17.xml"/><Relationship Id="rId5" Type="http://schemas.openxmlformats.org/officeDocument/2006/relationships/image" Target="../media/image41.png"/><Relationship Id="rId6" Type="http://schemas.openxmlformats.org/officeDocument/2006/relationships/image" Target="../media/image42.png"/><Relationship Id="rId1" Type="http://schemas.microsoft.com/office/2007/relationships/media" Target="../media/media1.mp4"/><Relationship Id="rId2" Type="http://schemas.openxmlformats.org/officeDocument/2006/relationships/video" Target="../media/media1.mp4"/></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27.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notesSlide" Target="../notesSlides/notesSlide29.xml"/><Relationship Id="rId5" Type="http://schemas.openxmlformats.org/officeDocument/2006/relationships/image" Target="../media/image52.png"/><Relationship Id="rId1" Type="http://schemas.microsoft.com/office/2007/relationships/media" Target="../media/media2.mp4"/><Relationship Id="rId2" Type="http://schemas.openxmlformats.org/officeDocument/2006/relationships/video" Target="../media/media2.mp4"/></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89.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16.png"/><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879971" y="4007493"/>
            <a:ext cx="3018394" cy="111907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rgbClr val="FFFFFF"/>
              </a:solidFill>
              <a:latin typeface="Helvetica"/>
              <a:cs typeface="Helvetica"/>
            </a:endParaRPr>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sp>
        <p:nvSpPr>
          <p:cNvPr id="6" name="Rectangle 5"/>
          <p:cNvSpPr/>
          <p:nvPr/>
        </p:nvSpPr>
        <p:spPr>
          <a:xfrm>
            <a:off x="0" y="3898900"/>
            <a:ext cx="9144000" cy="1255713"/>
          </a:xfrm>
          <a:prstGeom prst="rect">
            <a:avLst/>
          </a:prstGeom>
          <a:solidFill>
            <a:srgbClr val="1954A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 Placeholder 2"/>
          <p:cNvSpPr txBox="1">
            <a:spLocks/>
          </p:cNvSpPr>
          <p:nvPr/>
        </p:nvSpPr>
        <p:spPr>
          <a:xfrm>
            <a:off x="0" y="4346575"/>
            <a:ext cx="9144000" cy="769938"/>
          </a:xfrm>
          <a:prstGeom prst="rect">
            <a:avLst/>
          </a:prstGeom>
        </p:spPr>
        <p:txBody>
          <a:bodyPr wrap="none" lIns="0" tIns="0" rIns="0" bIns="0" anchor="ctr" anchorCtr="1"/>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1" fontAlgn="auto" hangingPunct="1">
              <a:spcBef>
                <a:spcPts val="0"/>
              </a:spcBef>
              <a:spcAft>
                <a:spcPts val="0"/>
              </a:spcAft>
              <a:buFont typeface="Arial" charset="0"/>
              <a:buNone/>
              <a:defRPr/>
            </a:pPr>
            <a:r>
              <a:rPr lang="en-US" sz="4000" dirty="0" smtClean="0">
                <a:solidFill>
                  <a:schemeClr val="bg1">
                    <a:lumMod val="95000"/>
                  </a:schemeClr>
                </a:solidFill>
                <a:latin typeface="Helvetica Light"/>
                <a:cs typeface="Helvetica Light"/>
              </a:rPr>
              <a:t>C</a:t>
            </a:r>
            <a:r>
              <a:rPr lang="en-US" sz="4000" dirty="0">
                <a:solidFill>
                  <a:schemeClr val="bg1">
                    <a:lumMod val="95000"/>
                  </a:schemeClr>
                </a:solidFill>
                <a:latin typeface="Helvetica Light"/>
                <a:cs typeface="Helvetica Light"/>
              </a:rPr>
              <a:t># on </a:t>
            </a:r>
            <a:r>
              <a:rPr lang="en-US" sz="4000" dirty="0" smtClean="0">
                <a:solidFill>
                  <a:schemeClr val="bg1">
                    <a:lumMod val="95000"/>
                  </a:schemeClr>
                </a:solidFill>
                <a:latin typeface="Helvetica Light"/>
                <a:cs typeface="Helvetica Light"/>
              </a:rPr>
              <a:t>2.6 </a:t>
            </a:r>
            <a:r>
              <a:rPr lang="en-US" sz="4000" dirty="0">
                <a:solidFill>
                  <a:schemeClr val="bg1">
                    <a:lumMod val="95000"/>
                  </a:schemeClr>
                </a:solidFill>
                <a:latin typeface="Helvetica Light"/>
                <a:cs typeface="Helvetica Light"/>
              </a:rPr>
              <a:t>billion devices</a:t>
            </a:r>
          </a:p>
          <a:p>
            <a:pPr marL="0" indent="0" algn="ctr" eaLnBrk="1" fontAlgn="auto" hangingPunct="1">
              <a:spcBef>
                <a:spcPts val="0"/>
              </a:spcBef>
              <a:spcAft>
                <a:spcPts val="0"/>
              </a:spcAft>
              <a:buFont typeface="Arial" charset="0"/>
              <a:buNone/>
              <a:defRPr/>
            </a:pPr>
            <a:endParaRPr lang="en-US" dirty="0" smtClean="0">
              <a:solidFill>
                <a:schemeClr val="bg1">
                  <a:lumMod val="95000"/>
                </a:schemeClr>
              </a:solidFill>
              <a:latin typeface="Helvetica Light"/>
              <a:ea typeface="+mn-ea"/>
              <a:cs typeface="Helvetica Light"/>
            </a:endParaRPr>
          </a:p>
        </p:txBody>
      </p:sp>
      <p:pic>
        <p:nvPicPr>
          <p:cNvPr id="9" name="Picture 6" descr="xamarin-horizontal-blue@2x.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08263" y="746125"/>
            <a:ext cx="3927475"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devices_no background (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93750" y="754063"/>
            <a:ext cx="75565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Placeholder 2"/>
          <p:cNvSpPr txBox="1">
            <a:spLocks/>
          </p:cNvSpPr>
          <p:nvPr/>
        </p:nvSpPr>
        <p:spPr>
          <a:xfrm>
            <a:off x="0" y="1849438"/>
            <a:ext cx="9144000" cy="769937"/>
          </a:xfrm>
          <a:prstGeom prst="rect">
            <a:avLst/>
          </a:prstGeom>
          <a:noFill/>
        </p:spPr>
        <p:txBody>
          <a:bodyPr wrap="none" lIns="0" tIns="0" rIns="0" bIns="0" anchor="ctr" anchorCtr="1"/>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eaLnBrk="1" fontAlgn="auto" hangingPunct="1">
              <a:spcBef>
                <a:spcPts val="0"/>
              </a:spcBef>
              <a:spcAft>
                <a:spcPts val="0"/>
              </a:spcAft>
              <a:buFont typeface="Arial" charset="0"/>
              <a:buNone/>
              <a:defRPr/>
            </a:pPr>
            <a:endParaRPr lang="en-US" sz="2800" dirty="0" smtClean="0">
              <a:solidFill>
                <a:srgbClr val="57A7EB"/>
              </a:solidFill>
              <a:ea typeface="+mn-ea"/>
              <a:cs typeface="Whitney HTF Book"/>
            </a:endParaRPr>
          </a:p>
        </p:txBody>
      </p:sp>
      <p:sp>
        <p:nvSpPr>
          <p:cNvPr id="12" name="TextBox 11"/>
          <p:cNvSpPr txBox="1"/>
          <p:nvPr/>
        </p:nvSpPr>
        <p:spPr>
          <a:xfrm>
            <a:off x="6535738" y="285238"/>
            <a:ext cx="2362628" cy="1815882"/>
          </a:xfrm>
          <a:prstGeom prst="rect">
            <a:avLst/>
          </a:prstGeom>
          <a:noFill/>
        </p:spPr>
        <p:txBody>
          <a:bodyPr wrap="square" rtlCol="0">
            <a:spAutoFit/>
          </a:bodyPr>
          <a:lstStyle/>
          <a:p>
            <a:pPr algn="r"/>
            <a:r>
              <a:rPr lang="en-US" sz="1600" dirty="0" smtClean="0">
                <a:solidFill>
                  <a:srgbClr val="666666"/>
                </a:solidFill>
                <a:latin typeface="Helvetica Light"/>
                <a:cs typeface="Helvetica Light"/>
              </a:rPr>
              <a:t>Mike Berlin</a:t>
            </a:r>
          </a:p>
          <a:p>
            <a:pPr algn="r"/>
            <a:r>
              <a:rPr lang="en-US" sz="1600" dirty="0" smtClean="0">
                <a:solidFill>
                  <a:srgbClr val="666666"/>
                </a:solidFill>
                <a:latin typeface="Helvetica Light"/>
                <a:cs typeface="Helvetica Light"/>
              </a:rPr>
              <a:t>Customer Success Engineer</a:t>
            </a:r>
          </a:p>
          <a:p>
            <a:pPr algn="r"/>
            <a:endParaRPr lang="en-US" sz="1600" dirty="0" smtClean="0">
              <a:solidFill>
                <a:srgbClr val="666666"/>
              </a:solidFill>
              <a:latin typeface="Helvetica Light"/>
              <a:cs typeface="Helvetica Light"/>
            </a:endParaRPr>
          </a:p>
          <a:p>
            <a:pPr algn="r"/>
            <a:r>
              <a:rPr lang="en-US" sz="1600" dirty="0" smtClean="0">
                <a:solidFill>
                  <a:srgbClr val="666666"/>
                </a:solidFill>
                <a:latin typeface="Helvetica Light"/>
                <a:cs typeface="Helvetica Light"/>
              </a:rPr>
              <a:t>@</a:t>
            </a:r>
            <a:r>
              <a:rPr lang="en-US" sz="1600" dirty="0" err="1" smtClean="0">
                <a:solidFill>
                  <a:srgbClr val="666666"/>
                </a:solidFill>
                <a:latin typeface="Helvetica Light"/>
                <a:cs typeface="Helvetica Light"/>
              </a:rPr>
              <a:t>mikeberlin</a:t>
            </a:r>
            <a:endParaRPr lang="en-US" sz="1600" dirty="0" smtClean="0">
              <a:solidFill>
                <a:srgbClr val="666666"/>
              </a:solidFill>
              <a:latin typeface="Helvetica Light"/>
              <a:cs typeface="Helvetica Light"/>
            </a:endParaRPr>
          </a:p>
          <a:p>
            <a:pPr algn="r"/>
            <a:r>
              <a:rPr lang="en-US" sz="1600" dirty="0">
                <a:solidFill>
                  <a:srgbClr val="666666"/>
                </a:solidFill>
                <a:latin typeface="Helvetica Light"/>
                <a:cs typeface="Helvetica Light"/>
              </a:rPr>
              <a:t>mike-</a:t>
            </a:r>
            <a:r>
              <a:rPr lang="en-US" sz="1600" dirty="0" err="1" smtClean="0">
                <a:solidFill>
                  <a:srgbClr val="666666"/>
                </a:solidFill>
                <a:latin typeface="Helvetica Light"/>
                <a:cs typeface="Helvetica Light"/>
              </a:rPr>
              <a:t>berlin.com</a:t>
            </a:r>
            <a:endParaRPr lang="en-US" sz="1600" dirty="0" smtClean="0">
              <a:solidFill>
                <a:srgbClr val="666666"/>
              </a:solidFill>
              <a:latin typeface="Helvetica Light"/>
              <a:cs typeface="Helvetica Light"/>
            </a:endParaRPr>
          </a:p>
          <a:p>
            <a:pPr algn="r"/>
            <a:r>
              <a:rPr lang="en-US" sz="1600" dirty="0" err="1" smtClean="0">
                <a:solidFill>
                  <a:srgbClr val="666666"/>
                </a:solidFill>
                <a:latin typeface="Helvetica Light"/>
                <a:cs typeface="Helvetica Light"/>
              </a:rPr>
              <a:t>github.com</a:t>
            </a:r>
            <a:r>
              <a:rPr lang="en-US" sz="1600" dirty="0" smtClean="0">
                <a:solidFill>
                  <a:srgbClr val="666666"/>
                </a:solidFill>
                <a:latin typeface="Helvetica Light"/>
                <a:cs typeface="Helvetica Light"/>
              </a:rPr>
              <a:t>/</a:t>
            </a:r>
            <a:r>
              <a:rPr lang="en-US" sz="1600" dirty="0" err="1" smtClean="0">
                <a:solidFill>
                  <a:srgbClr val="666666"/>
                </a:solidFill>
                <a:latin typeface="Helvetica Light"/>
                <a:cs typeface="Helvetica Light"/>
              </a:rPr>
              <a:t>mikeberlin</a:t>
            </a:r>
            <a:endParaRPr lang="en-US" sz="1600" dirty="0" smtClean="0">
              <a:solidFill>
                <a:srgbClr val="666666"/>
              </a:solidFill>
              <a:latin typeface="Helvetica Light"/>
              <a:cs typeface="Helvetica Light"/>
            </a:endParaRPr>
          </a:p>
        </p:txBody>
      </p:sp>
    </p:spTree>
    <p:extLst>
      <p:ext uri="{BB962C8B-B14F-4D97-AF65-F5344CB8AC3E}">
        <p14:creationId xmlns:p14="http://schemas.microsoft.com/office/powerpoint/2010/main" val="211977870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chemeClr val="tx2"/>
                </a:solidFill>
              </a:rPr>
              <a:t>Android</a:t>
            </a:r>
          </a:p>
          <a:p>
            <a:r>
              <a:rPr lang="en-US" dirty="0" smtClean="0">
                <a:solidFill>
                  <a:schemeClr val="tx2"/>
                </a:solidFill>
              </a:rPr>
              <a:t>APIs</a:t>
            </a:r>
            <a:endParaRPr lang="en-US" dirty="0">
              <a:solidFill>
                <a:schemeClr val="tx2"/>
              </a:solidFill>
            </a:endParaRPr>
          </a:p>
        </p:txBody>
      </p:sp>
      <p:sp>
        <p:nvSpPr>
          <p:cNvPr id="5" name="Content Placeholder 4"/>
          <p:cNvSpPr>
            <a:spLocks noGrp="1"/>
          </p:cNvSpPr>
          <p:nvPr>
            <p:ph sz="half" idx="11"/>
          </p:nvPr>
        </p:nvSpPr>
        <p:spPr/>
        <p:txBody>
          <a:bodyPr/>
          <a:lstStyle/>
          <a:p>
            <a:r>
              <a:rPr lang="en-US" dirty="0" smtClean="0"/>
              <a:t>100%</a:t>
            </a:r>
          </a:p>
          <a:p>
            <a:r>
              <a:rPr lang="en-US" dirty="0" smtClean="0"/>
              <a:t>Coverage</a:t>
            </a:r>
            <a:endParaRPr lang="en-US" dirty="0"/>
          </a:p>
        </p:txBody>
      </p:sp>
      <p:pic>
        <p:nvPicPr>
          <p:cNvPr id="6" name="Picture 5" descr="Android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12512" y="839808"/>
            <a:ext cx="5315466" cy="3654383"/>
          </a:xfrm>
          <a:prstGeom prst="rect">
            <a:avLst/>
          </a:prstGeom>
        </p:spPr>
      </p:pic>
    </p:spTree>
    <p:extLst>
      <p:ext uri="{BB962C8B-B14F-4D97-AF65-F5344CB8AC3E}">
        <p14:creationId xmlns:p14="http://schemas.microsoft.com/office/powerpoint/2010/main" val="24854673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2092325"/>
            <a:ext cx="9144000" cy="958850"/>
          </a:xfrm>
        </p:spPr>
        <p:txBody>
          <a:bodyPr>
            <a:noAutofit/>
          </a:bodyPr>
          <a:lstStyle/>
          <a:p>
            <a:pPr algn="ctr"/>
            <a:r>
              <a:rPr lang="en-US" sz="3200" dirty="0">
                <a:solidFill>
                  <a:srgbClr val="8C8A8E"/>
                </a:solidFill>
              </a:rPr>
              <a:t>Anything you can do in Objective-</a:t>
            </a:r>
            <a:r>
              <a:rPr lang="en-US" sz="3200" dirty="0" smtClean="0">
                <a:solidFill>
                  <a:srgbClr val="8C8A8E"/>
                </a:solidFill>
              </a:rPr>
              <a:t>C, Swift, </a:t>
            </a:r>
            <a:r>
              <a:rPr lang="en-US" sz="3200" dirty="0">
                <a:solidFill>
                  <a:srgbClr val="8C8A8E"/>
                </a:solidFill>
              </a:rPr>
              <a:t>or </a:t>
            </a:r>
            <a:r>
              <a:rPr lang="en-US" sz="3200" dirty="0" smtClean="0">
                <a:solidFill>
                  <a:srgbClr val="8C8A8E"/>
                </a:solidFill>
              </a:rPr>
              <a:t>Java, can </a:t>
            </a:r>
            <a:r>
              <a:rPr lang="en-US" sz="3200" dirty="0">
                <a:solidFill>
                  <a:srgbClr val="8C8A8E"/>
                </a:solidFill>
              </a:rPr>
              <a:t>be done in C# with </a:t>
            </a:r>
            <a:r>
              <a:rPr lang="en-US" sz="3200" dirty="0" smtClean="0">
                <a:solidFill>
                  <a:srgbClr val="8C8A8E"/>
                </a:solidFill>
              </a:rPr>
              <a:t>Xamarin</a:t>
            </a:r>
            <a:r>
              <a:rPr lang="en-US" sz="3200" dirty="0">
                <a:solidFill>
                  <a:srgbClr val="8C8A8E"/>
                </a:solidFill>
              </a:rPr>
              <a:t/>
            </a:r>
            <a:br>
              <a:rPr lang="en-US" sz="3200" dirty="0">
                <a:solidFill>
                  <a:srgbClr val="8C8A8E"/>
                </a:solidFill>
              </a:rPr>
            </a:br>
            <a:endParaRPr lang="en-US" sz="3200" dirty="0">
              <a:solidFill>
                <a:srgbClr val="8C8A8E"/>
              </a:solidFill>
            </a:endParaRPr>
          </a:p>
        </p:txBody>
      </p:sp>
    </p:spTree>
    <p:extLst>
      <p:ext uri="{BB962C8B-B14F-4D97-AF65-F5344CB8AC3E}">
        <p14:creationId xmlns:p14="http://schemas.microsoft.com/office/powerpoint/2010/main" val="24183188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solidFill>
                  <a:srgbClr val="1F497D"/>
                </a:solidFill>
              </a:rPr>
              <a:t>C# runs on 2.6 Billion Devices</a:t>
            </a:r>
            <a:endParaRPr lang="en-US" dirty="0">
              <a:solidFill>
                <a:srgbClr val="1F497D"/>
              </a:solidFill>
            </a:endParaRPr>
          </a:p>
        </p:txBody>
      </p:sp>
      <p:pic>
        <p:nvPicPr>
          <p:cNvPr id="3" name="Picture 2" descr="all the devices.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9400" y="-642074"/>
            <a:ext cx="9560182" cy="4016150"/>
          </a:xfrm>
          <a:prstGeom prst="rect">
            <a:avLst/>
          </a:prstGeom>
        </p:spPr>
      </p:pic>
    </p:spTree>
    <p:extLst>
      <p:ext uri="{BB962C8B-B14F-4D97-AF65-F5344CB8AC3E}">
        <p14:creationId xmlns:p14="http://schemas.microsoft.com/office/powerpoint/2010/main" val="11555697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solidFill>
                  <a:schemeClr val="tx2"/>
                </a:solidFill>
              </a:rPr>
              <a:t>How</a:t>
            </a:r>
          </a:p>
          <a:p>
            <a:r>
              <a:rPr lang="en-US" dirty="0" smtClean="0">
                <a:solidFill>
                  <a:schemeClr val="tx2"/>
                </a:solidFill>
              </a:rPr>
              <a:t>Xamarin</a:t>
            </a:r>
          </a:p>
          <a:p>
            <a:r>
              <a:rPr lang="en-US" dirty="0" smtClean="0">
                <a:solidFill>
                  <a:schemeClr val="tx2"/>
                </a:solidFill>
              </a:rPr>
              <a:t>Works</a:t>
            </a:r>
            <a:endParaRPr lang="en-US" dirty="0">
              <a:solidFill>
                <a:schemeClr val="tx2"/>
              </a:solidFill>
            </a:endParaRPr>
          </a:p>
        </p:txBody>
      </p:sp>
      <p:sp>
        <p:nvSpPr>
          <p:cNvPr id="3" name="Content Placeholder 2"/>
          <p:cNvSpPr>
            <a:spLocks noGrp="1"/>
          </p:cNvSpPr>
          <p:nvPr>
            <p:ph sz="quarter" idx="4294967295"/>
          </p:nvPr>
        </p:nvSpPr>
        <p:spPr>
          <a:xfrm>
            <a:off x="2921000" y="742950"/>
            <a:ext cx="5918200" cy="3657600"/>
          </a:xfrm>
        </p:spPr>
        <p:txBody>
          <a:bodyPr/>
          <a:lstStyle/>
          <a:p>
            <a:pPr>
              <a:buFont typeface="Wingdings" charset="2"/>
              <a:buChar char="§"/>
            </a:pPr>
            <a:r>
              <a:rPr lang="en-US" dirty="0" smtClean="0">
                <a:solidFill>
                  <a:srgbClr val="8C8A8E"/>
                </a:solidFill>
                <a:latin typeface="Arial"/>
                <a:cs typeface="Arial"/>
              </a:rPr>
              <a:t>C# + .NET Runtime</a:t>
            </a:r>
          </a:p>
          <a:p>
            <a:pPr>
              <a:buFont typeface="Wingdings" charset="2"/>
              <a:buChar char="§"/>
            </a:pPr>
            <a:r>
              <a:rPr lang="en-US" dirty="0" smtClean="0">
                <a:solidFill>
                  <a:srgbClr val="8C8A8E"/>
                </a:solidFill>
                <a:latin typeface="Arial"/>
                <a:cs typeface="Arial"/>
              </a:rPr>
              <a:t>Native UI</a:t>
            </a:r>
          </a:p>
          <a:p>
            <a:pPr>
              <a:buFont typeface="Wingdings" charset="2"/>
              <a:buChar char="§"/>
            </a:pPr>
            <a:r>
              <a:rPr lang="en-US" dirty="0" smtClean="0">
                <a:solidFill>
                  <a:srgbClr val="8C8A8E"/>
                </a:solidFill>
                <a:latin typeface="Arial"/>
                <a:cs typeface="Arial"/>
              </a:rPr>
              <a:t>Native Performance</a:t>
            </a:r>
            <a:endParaRPr lang="en-US" dirty="0">
              <a:solidFill>
                <a:srgbClr val="8C8A8E"/>
              </a:solidFill>
              <a:latin typeface="Arial"/>
              <a:cs typeface="Arial"/>
            </a:endParaRPr>
          </a:p>
        </p:txBody>
      </p:sp>
      <p:pic>
        <p:nvPicPr>
          <p:cNvPr id="4" name="Picture 3" descr="native-compilation-01.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21000" y="2607087"/>
            <a:ext cx="5841481" cy="2041113"/>
          </a:xfrm>
          <a:prstGeom prst="rect">
            <a:avLst/>
          </a:prstGeom>
        </p:spPr>
      </p:pic>
    </p:spTree>
    <p:extLst>
      <p:ext uri="{BB962C8B-B14F-4D97-AF65-F5344CB8AC3E}">
        <p14:creationId xmlns:p14="http://schemas.microsoft.com/office/powerpoint/2010/main" val="26106073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What’s new in Xamarin 3</a:t>
            </a:r>
            <a:endParaRPr lang="en-US" dirty="0">
              <a:solidFill>
                <a:srgbClr val="1F497D"/>
              </a:solidFill>
            </a:endParaRPr>
          </a:p>
        </p:txBody>
      </p:sp>
    </p:spTree>
    <p:extLst>
      <p:ext uri="{BB962C8B-B14F-4D97-AF65-F5344CB8AC3E}">
        <p14:creationId xmlns:p14="http://schemas.microsoft.com/office/powerpoint/2010/main" val="24793585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rgbClr val="1F497D"/>
                </a:solidFill>
              </a:rPr>
              <a:t>Major Elements in</a:t>
            </a:r>
          </a:p>
          <a:p>
            <a:r>
              <a:rPr lang="en-US" dirty="0" smtClean="0">
                <a:solidFill>
                  <a:srgbClr val="1F497D"/>
                </a:solidFill>
              </a:rPr>
              <a:t>Xamarin 3</a:t>
            </a:r>
            <a:endParaRPr lang="en-US" dirty="0">
              <a:solidFill>
                <a:srgbClr val="1F497D"/>
              </a:solidFill>
            </a:endParaRPr>
          </a:p>
        </p:txBody>
      </p:sp>
      <p:sp>
        <p:nvSpPr>
          <p:cNvPr id="8" name="Content Placeholder 7"/>
          <p:cNvSpPr>
            <a:spLocks noGrp="1"/>
          </p:cNvSpPr>
          <p:nvPr>
            <p:ph sz="quarter" idx="4294967295"/>
          </p:nvPr>
        </p:nvSpPr>
        <p:spPr>
          <a:xfrm>
            <a:off x="2921000" y="742950"/>
            <a:ext cx="5918200" cy="3657600"/>
          </a:xfrm>
        </p:spPr>
        <p:txBody>
          <a:bodyPr/>
          <a:lstStyle/>
          <a:p>
            <a:pPr>
              <a:buFont typeface="Wingdings" charset="2"/>
              <a:buChar char="§"/>
            </a:pPr>
            <a:r>
              <a:rPr lang="en-US" dirty="0" smtClean="0">
                <a:solidFill>
                  <a:srgbClr val="8C8A8E"/>
                </a:solidFill>
              </a:rPr>
              <a:t>Xamarin Designer for iOS</a:t>
            </a:r>
          </a:p>
          <a:p>
            <a:pPr>
              <a:buFont typeface="Wingdings" charset="2"/>
              <a:buChar char="§"/>
            </a:pPr>
            <a:r>
              <a:rPr lang="en-US" dirty="0" smtClean="0">
                <a:solidFill>
                  <a:srgbClr val="8C8A8E"/>
                </a:solidFill>
              </a:rPr>
              <a:t>Major IDE Enhancements</a:t>
            </a:r>
          </a:p>
          <a:p>
            <a:pPr>
              <a:buFont typeface="Wingdings" charset="2"/>
              <a:buChar char="§"/>
            </a:pPr>
            <a:r>
              <a:rPr lang="en-US" dirty="0" smtClean="0">
                <a:solidFill>
                  <a:srgbClr val="8C8A8E"/>
                </a:solidFill>
              </a:rPr>
              <a:t>Improved Code Sharing</a:t>
            </a:r>
          </a:p>
          <a:p>
            <a:pPr>
              <a:buFont typeface="Wingdings" charset="2"/>
              <a:buChar char="§"/>
            </a:pPr>
            <a:r>
              <a:rPr lang="en-US" dirty="0" smtClean="0">
                <a:solidFill>
                  <a:srgbClr val="8C8A8E"/>
                </a:solidFill>
              </a:rPr>
              <a:t>Xamarin.Forms</a:t>
            </a:r>
          </a:p>
        </p:txBody>
      </p:sp>
    </p:spTree>
    <p:extLst>
      <p:ext uri="{BB962C8B-B14F-4D97-AF65-F5344CB8AC3E}">
        <p14:creationId xmlns:p14="http://schemas.microsoft.com/office/powerpoint/2010/main" val="14168763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23958" y="306674"/>
            <a:ext cx="3320042" cy="509368"/>
          </a:xfrm>
        </p:spPr>
        <p:txBody>
          <a:bodyPr>
            <a:noAutofit/>
          </a:bodyPr>
          <a:lstStyle/>
          <a:p>
            <a:r>
              <a:rPr lang="en-US" sz="3000" dirty="0" smtClean="0"/>
              <a:t>Xamarin Designer for Android</a:t>
            </a:r>
            <a:endParaRPr lang="en-US" sz="3000" dirty="0"/>
          </a:p>
        </p:txBody>
      </p:sp>
      <p:sp>
        <p:nvSpPr>
          <p:cNvPr id="9" name="TextBox 8"/>
          <p:cNvSpPr txBox="1"/>
          <p:nvPr/>
        </p:nvSpPr>
        <p:spPr>
          <a:xfrm>
            <a:off x="5969000" y="1263747"/>
            <a:ext cx="3073400" cy="2862323"/>
          </a:xfrm>
          <a:prstGeom prst="rect">
            <a:avLst/>
          </a:prstGeom>
          <a:noFill/>
        </p:spPr>
        <p:txBody>
          <a:bodyPr wrap="square" rtlCol="0">
            <a:spAutoFit/>
          </a:bodyPr>
          <a:lstStyle/>
          <a:p>
            <a:r>
              <a:rPr lang="en-US" sz="1800" dirty="0" smtClean="0">
                <a:solidFill>
                  <a:srgbClr val="595959"/>
                </a:solidFill>
                <a:latin typeface="Helvetica Light"/>
                <a:cs typeface="Helvetica Light"/>
              </a:rPr>
              <a:t>Fully </a:t>
            </a:r>
            <a:r>
              <a:rPr lang="en-US" sz="1800" dirty="0">
                <a:solidFill>
                  <a:srgbClr val="595959"/>
                </a:solidFill>
                <a:latin typeface="Helvetica Light"/>
                <a:cs typeface="Helvetica Light"/>
              </a:rPr>
              <a:t>integrated into Xamarin Studio &amp; Visual Studio</a:t>
            </a:r>
          </a:p>
          <a:p>
            <a:endParaRPr lang="en-US" sz="1800" dirty="0" smtClean="0">
              <a:solidFill>
                <a:srgbClr val="595959"/>
              </a:solidFill>
              <a:latin typeface="Helvetica Light"/>
              <a:cs typeface="Helvetica Light"/>
            </a:endParaRPr>
          </a:p>
          <a:p>
            <a:r>
              <a:rPr lang="en-US" sz="1800" dirty="0" smtClean="0">
                <a:solidFill>
                  <a:srgbClr val="595959"/>
                </a:solidFill>
                <a:latin typeface="Helvetica Light"/>
                <a:cs typeface="Helvetica Light"/>
              </a:rPr>
              <a:t>Multi-resolution editing</a:t>
            </a:r>
          </a:p>
          <a:p>
            <a:endParaRPr lang="en-US" sz="1800" dirty="0">
              <a:solidFill>
                <a:srgbClr val="595959"/>
              </a:solidFill>
              <a:latin typeface="Helvetica Light"/>
              <a:cs typeface="Helvetica Light"/>
            </a:endParaRPr>
          </a:p>
          <a:p>
            <a:r>
              <a:rPr lang="en-US" sz="1800" dirty="0" smtClean="0">
                <a:solidFill>
                  <a:srgbClr val="595959"/>
                </a:solidFill>
                <a:latin typeface="Helvetica Light"/>
                <a:cs typeface="Helvetica Light"/>
              </a:rPr>
              <a:t>Easy switch between design and Android XML</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Shipping for over 2 </a:t>
            </a:r>
            <a:r>
              <a:rPr lang="en-US" sz="1800" dirty="0" smtClean="0">
                <a:solidFill>
                  <a:srgbClr val="595959"/>
                </a:solidFill>
                <a:latin typeface="Helvetica Light"/>
                <a:cs typeface="Helvetica Light"/>
              </a:rPr>
              <a:t>years</a:t>
            </a:r>
            <a:endParaRPr lang="en-US" sz="1800" dirty="0">
              <a:solidFill>
                <a:srgbClr val="595959"/>
              </a:solidFill>
              <a:latin typeface="Helvetica Light"/>
              <a:cs typeface="Helvetica Light"/>
            </a:endParaRPr>
          </a:p>
        </p:txBody>
      </p:sp>
      <p:pic>
        <p:nvPicPr>
          <p:cNvPr id="4" name="Picture 3" descr="Screen Shot 2014-05-28 at 11.02.37 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4236" y="940795"/>
            <a:ext cx="5569503" cy="3480939"/>
          </a:xfrm>
          <a:prstGeom prst="rect">
            <a:avLst/>
          </a:prstGeom>
        </p:spPr>
      </p:pic>
    </p:spTree>
    <p:extLst>
      <p:ext uri="{BB962C8B-B14F-4D97-AF65-F5344CB8AC3E}">
        <p14:creationId xmlns:p14="http://schemas.microsoft.com/office/powerpoint/2010/main" val="9457994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912" y="-253999"/>
            <a:ext cx="10807870" cy="5397499"/>
          </a:xfrm>
          <a:prstGeom prst="rect">
            <a:avLst/>
          </a:prstGeom>
        </p:spPr>
      </p:pic>
      <p:sp>
        <p:nvSpPr>
          <p:cNvPr id="2" name="Title 1"/>
          <p:cNvSpPr>
            <a:spLocks noGrp="1"/>
          </p:cNvSpPr>
          <p:nvPr>
            <p:ph type="title"/>
          </p:nvPr>
        </p:nvSpPr>
        <p:spPr>
          <a:xfrm>
            <a:off x="5823958" y="306674"/>
            <a:ext cx="3320042" cy="509368"/>
          </a:xfrm>
        </p:spPr>
        <p:txBody>
          <a:bodyPr>
            <a:noAutofit/>
          </a:bodyPr>
          <a:lstStyle/>
          <a:p>
            <a:r>
              <a:rPr lang="en-US" sz="3000" dirty="0" smtClean="0"/>
              <a:t>Xamarin Designer for iOS</a:t>
            </a:r>
            <a:endParaRPr lang="en-US" sz="3000" dirty="0"/>
          </a:p>
        </p:txBody>
      </p:sp>
      <p:sp>
        <p:nvSpPr>
          <p:cNvPr id="9" name="TextBox 8"/>
          <p:cNvSpPr txBox="1"/>
          <p:nvPr/>
        </p:nvSpPr>
        <p:spPr>
          <a:xfrm>
            <a:off x="5969000" y="1263747"/>
            <a:ext cx="3073400" cy="3693319"/>
          </a:xfrm>
          <a:prstGeom prst="rect">
            <a:avLst/>
          </a:prstGeom>
          <a:noFill/>
        </p:spPr>
        <p:txBody>
          <a:bodyPr wrap="square" rtlCol="0">
            <a:spAutoFit/>
          </a:bodyPr>
          <a:lstStyle/>
          <a:p>
            <a:r>
              <a:rPr lang="en-US" sz="1800" dirty="0">
                <a:solidFill>
                  <a:srgbClr val="595959"/>
                </a:solidFill>
                <a:latin typeface="Helvetica Light"/>
                <a:cs typeface="Helvetica Light"/>
              </a:rPr>
              <a:t>Fully integrated into Xamarin Studio &amp; Visual Studio</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iOS 6 &amp; 7 Storyboard support</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Intuitive event handling</a:t>
            </a:r>
            <a:br>
              <a:rPr lang="en-US" sz="1800" dirty="0">
                <a:solidFill>
                  <a:srgbClr val="595959"/>
                </a:solidFill>
                <a:latin typeface="Helvetica Light"/>
                <a:cs typeface="Helvetica Light"/>
              </a:rPr>
            </a:br>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Support for auto-layout</a:t>
            </a:r>
          </a:p>
          <a:p>
            <a:endParaRPr lang="en-US" sz="1800" dirty="0">
              <a:solidFill>
                <a:srgbClr val="595959"/>
              </a:solidFill>
              <a:latin typeface="Helvetica Light"/>
              <a:cs typeface="Helvetica Light"/>
            </a:endParaRPr>
          </a:p>
          <a:p>
            <a:r>
              <a:rPr lang="en-US" sz="1800" dirty="0">
                <a:solidFill>
                  <a:srgbClr val="595959"/>
                </a:solidFill>
                <a:latin typeface="Helvetica Light"/>
                <a:cs typeface="Helvetica Light"/>
              </a:rPr>
              <a:t>Live preview of custom </a:t>
            </a:r>
            <a:r>
              <a:rPr lang="en-US" sz="1800" dirty="0" smtClean="0">
                <a:solidFill>
                  <a:srgbClr val="595959"/>
                </a:solidFill>
                <a:latin typeface="Helvetica Light"/>
                <a:cs typeface="Helvetica Light"/>
              </a:rPr>
              <a:t>controls</a:t>
            </a:r>
            <a:endParaRPr lang="en-US" sz="1800" dirty="0">
              <a:solidFill>
                <a:srgbClr val="595959"/>
              </a:solidFill>
              <a:latin typeface="Helvetica Light"/>
              <a:cs typeface="Helvetica Light"/>
            </a:endParaRPr>
          </a:p>
        </p:txBody>
      </p:sp>
      <p:pic>
        <p:nvPicPr>
          <p:cNvPr id="10" name="Picture 2" descr="Screen Shot 2014-05-15 at 5.02.54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744" y="1622207"/>
            <a:ext cx="4751156" cy="296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959070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xamarin designer for ios visual studi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 y="621507"/>
            <a:ext cx="8113148" cy="4191793"/>
          </a:xfrm>
          <a:prstGeom prst="rect">
            <a:avLst/>
          </a:prstGeom>
        </p:spPr>
      </p:pic>
      <p:sp>
        <p:nvSpPr>
          <p:cNvPr id="12" name="Title 11"/>
          <p:cNvSpPr>
            <a:spLocks noGrp="1"/>
          </p:cNvSpPr>
          <p:nvPr>
            <p:ph type="title"/>
          </p:nvPr>
        </p:nvSpPr>
        <p:spPr/>
        <p:txBody>
          <a:bodyPr>
            <a:noAutofit/>
          </a:bodyPr>
          <a:lstStyle/>
          <a:p>
            <a:r>
              <a:rPr lang="en-US" sz="3200" dirty="0" smtClean="0">
                <a:solidFill>
                  <a:srgbClr val="1F497D"/>
                </a:solidFill>
              </a:rPr>
              <a:t>Xamarin Designer in Action</a:t>
            </a:r>
            <a:endParaRPr lang="en-US" sz="3200" dirty="0">
              <a:solidFill>
                <a:srgbClr val="1F497D"/>
              </a:solidFill>
            </a:endParaRPr>
          </a:p>
        </p:txBody>
      </p:sp>
      <p:pic>
        <p:nvPicPr>
          <p:cNvPr id="4"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044700" y="1090612"/>
            <a:ext cx="4940300" cy="3087688"/>
          </a:xfrm>
          <a:prstGeom prst="rect">
            <a:avLst/>
          </a:prstGeom>
        </p:spPr>
      </p:pic>
    </p:spTree>
    <p:extLst>
      <p:ext uri="{BB962C8B-B14F-4D97-AF65-F5344CB8AC3E}">
        <p14:creationId xmlns:p14="http://schemas.microsoft.com/office/powerpoint/2010/main" val="5118382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remove"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solidFill>
                  <a:srgbClr val="1F497D"/>
                </a:solidFill>
              </a:rPr>
              <a:t>DEMO</a:t>
            </a:r>
            <a:endParaRPr lang="en-US" sz="6600" dirty="0">
              <a:solidFill>
                <a:srgbClr val="1F497D"/>
              </a:solidFill>
            </a:endParaRPr>
          </a:p>
        </p:txBody>
      </p:sp>
    </p:spTree>
    <p:extLst>
      <p:ext uri="{BB962C8B-B14F-4D97-AF65-F5344CB8AC3E}">
        <p14:creationId xmlns:p14="http://schemas.microsoft.com/office/powerpoint/2010/main" val="6062299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229314"/>
            <a:ext cx="9171382" cy="4585691"/>
          </a:xfrm>
          <a:prstGeom prst="rect">
            <a:avLst/>
          </a:prstGeom>
        </p:spPr>
      </p:pic>
    </p:spTree>
    <p:extLst>
      <p:ext uri="{BB962C8B-B14F-4D97-AF65-F5344CB8AC3E}">
        <p14:creationId xmlns:p14="http://schemas.microsoft.com/office/powerpoint/2010/main" val="15601711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Xamarin Studio: Beautiful New Look</a:t>
            </a:r>
            <a:endParaRPr lang="en-US" sz="3200" dirty="0">
              <a:solidFill>
                <a:srgbClr val="1F497D"/>
              </a:solidFill>
            </a:endParaRPr>
          </a:p>
        </p:txBody>
      </p:sp>
      <p:pic>
        <p:nvPicPr>
          <p:cNvPr id="3" name="Picture 5" descr="png;base64c68591cb6c7ed73e.png"/>
          <p:cNvPicPr>
            <a:picLocks noChangeAspect="1"/>
          </p:cNvPicPr>
          <p:nvPr/>
        </p:nvPicPr>
        <p:blipFill>
          <a:blip r:embed="rId3">
            <a:extLst>
              <a:ext uri="{28A0092B-C50C-407E-A947-70E740481C1C}">
                <a14:useLocalDpi xmlns:a14="http://schemas.microsoft.com/office/drawing/2010/main" val="0"/>
              </a:ext>
            </a:extLst>
          </a:blip>
          <a:srcRect t="2109"/>
          <a:stretch>
            <a:fillRect/>
          </a:stretch>
        </p:blipFill>
        <p:spPr bwMode="auto">
          <a:xfrm>
            <a:off x="1317669" y="906265"/>
            <a:ext cx="6508662" cy="398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033747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NuGet Package Manager</a:t>
            </a:r>
            <a:endParaRPr lang="en-US" sz="3200" dirty="0">
              <a:solidFill>
                <a:srgbClr val="1F497D"/>
              </a:solidFill>
            </a:endParaRPr>
          </a:p>
        </p:txBody>
      </p:sp>
      <p:sp>
        <p:nvSpPr>
          <p:cNvPr id="3" name="Rectangle 1"/>
          <p:cNvSpPr>
            <a:spLocks noChangeArrowheads="1"/>
          </p:cNvSpPr>
          <p:nvPr/>
        </p:nvSpPr>
        <p:spPr bwMode="auto">
          <a:xfrm>
            <a:off x="266700" y="1181806"/>
            <a:ext cx="3148189" cy="313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10000"/>
              </a:lnSpc>
              <a:defRPr/>
            </a:pPr>
            <a:r>
              <a:rPr lang="en-US" sz="2000" dirty="0">
                <a:solidFill>
                  <a:schemeClr val="tx1">
                    <a:lumMod val="65000"/>
                    <a:lumOff val="35000"/>
                  </a:schemeClr>
                </a:solidFill>
                <a:latin typeface="Helvetica Light"/>
                <a:cs typeface="Helvetica Light"/>
              </a:rPr>
              <a:t>Full support for using NuGet packages </a:t>
            </a:r>
          </a:p>
          <a:p>
            <a:pPr>
              <a:lnSpc>
                <a:spcPct val="110000"/>
              </a:lnSpc>
              <a:defRPr/>
            </a:pPr>
            <a:endParaRPr lang="en-US" sz="2000" dirty="0">
              <a:solidFill>
                <a:schemeClr val="tx1">
                  <a:lumMod val="65000"/>
                  <a:lumOff val="35000"/>
                </a:schemeClr>
              </a:solidFill>
              <a:latin typeface="Helvetica Light"/>
              <a:cs typeface="Helvetica Light"/>
            </a:endParaRPr>
          </a:p>
          <a:p>
            <a:pPr>
              <a:lnSpc>
                <a:spcPct val="110000"/>
              </a:lnSpc>
              <a:defRPr/>
            </a:pPr>
            <a:r>
              <a:rPr lang="en-US" sz="2000" dirty="0">
                <a:solidFill>
                  <a:schemeClr val="tx1">
                    <a:lumMod val="65000"/>
                    <a:lumOff val="35000"/>
                  </a:schemeClr>
                </a:solidFill>
                <a:latin typeface="Helvetica Light"/>
                <a:cs typeface="Helvetica Light"/>
              </a:rPr>
              <a:t>Take advantage of the many NuGet packages which are are now shipping with Xamarin compatibility – in Visual Studio or Xamarin Studio</a:t>
            </a:r>
          </a:p>
        </p:txBody>
      </p:sp>
      <p:pic>
        <p:nvPicPr>
          <p:cNvPr id="4" name="Picture 3"/>
          <p:cNvPicPr>
            <a:picLocks noChangeAspect="1"/>
          </p:cNvPicPr>
          <p:nvPr/>
        </p:nvPicPr>
        <p:blipFill>
          <a:blip r:embed="rId3"/>
          <a:stretch>
            <a:fillRect/>
          </a:stretch>
        </p:blipFill>
        <p:spPr>
          <a:xfrm>
            <a:off x="3817655" y="1363623"/>
            <a:ext cx="5030012" cy="3324714"/>
          </a:xfrm>
          <a:prstGeom prst="rect">
            <a:avLst/>
          </a:prstGeom>
        </p:spPr>
      </p:pic>
    </p:spTree>
    <p:extLst>
      <p:ext uri="{BB962C8B-B14F-4D97-AF65-F5344CB8AC3E}">
        <p14:creationId xmlns:p14="http://schemas.microsoft.com/office/powerpoint/2010/main" val="33802033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216BAB"/>
                </a:solidFill>
              </a:rPr>
              <a:t>Shared Projects</a:t>
            </a:r>
            <a:endParaRPr lang="en-US" sz="3200" dirty="0">
              <a:solidFill>
                <a:srgbClr val="216BAB"/>
              </a:solidFill>
            </a:endParaRPr>
          </a:p>
        </p:txBody>
      </p:sp>
      <p:sp>
        <p:nvSpPr>
          <p:cNvPr id="4" name="Rectangle 1"/>
          <p:cNvSpPr>
            <a:spLocks noChangeArrowheads="1"/>
          </p:cNvSpPr>
          <p:nvPr/>
        </p:nvSpPr>
        <p:spPr bwMode="auto">
          <a:xfrm>
            <a:off x="6034088" y="1001713"/>
            <a:ext cx="2955925"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dirty="0">
                <a:solidFill>
                  <a:srgbClr val="595959"/>
                </a:solidFill>
                <a:latin typeface="Helvetica Light"/>
                <a:cs typeface="Helvetica Light"/>
              </a:rPr>
              <a:t>The easiest way to share code</a:t>
            </a:r>
          </a:p>
          <a:p>
            <a:endParaRPr lang="en-US" sz="1400" dirty="0">
              <a:solidFill>
                <a:srgbClr val="595959"/>
              </a:solidFill>
              <a:latin typeface="Helvetica Light"/>
              <a:cs typeface="Helvetica Light"/>
            </a:endParaRPr>
          </a:p>
          <a:p>
            <a:r>
              <a:rPr lang="en-US" sz="2200" dirty="0">
                <a:solidFill>
                  <a:srgbClr val="595959"/>
                </a:solidFill>
                <a:latin typeface="Helvetica Light"/>
                <a:cs typeface="Helvetica Light"/>
              </a:rPr>
              <a:t>Eliminates the hassle of file-linking</a:t>
            </a:r>
          </a:p>
          <a:p>
            <a:endParaRPr lang="en-US" sz="1400" dirty="0">
              <a:solidFill>
                <a:srgbClr val="595959"/>
              </a:solidFill>
              <a:latin typeface="Helvetica Light"/>
              <a:cs typeface="Helvetica Light"/>
            </a:endParaRPr>
          </a:p>
          <a:p>
            <a:r>
              <a:rPr lang="en-US" sz="2200" dirty="0">
                <a:solidFill>
                  <a:srgbClr val="595959"/>
                </a:solidFill>
                <a:latin typeface="Helvetica Light"/>
                <a:cs typeface="Helvetica Light"/>
              </a:rPr>
              <a:t>Easier to collaborate with other Xamarin Studio and </a:t>
            </a:r>
            <a:br>
              <a:rPr lang="en-US" sz="2200" dirty="0">
                <a:solidFill>
                  <a:srgbClr val="595959"/>
                </a:solidFill>
                <a:latin typeface="Helvetica Light"/>
                <a:cs typeface="Helvetica Light"/>
              </a:rPr>
            </a:br>
            <a:r>
              <a:rPr lang="en-US" sz="2200" dirty="0">
                <a:solidFill>
                  <a:srgbClr val="595959"/>
                </a:solidFill>
                <a:latin typeface="Helvetica Light"/>
                <a:cs typeface="Helvetica Light"/>
              </a:rPr>
              <a:t>Visual Studio users </a:t>
            </a:r>
          </a:p>
        </p:txBody>
      </p:sp>
      <p:pic>
        <p:nvPicPr>
          <p:cNvPr id="5" name="Picture 4"/>
          <p:cNvPicPr>
            <a:picLocks noChangeAspect="1"/>
          </p:cNvPicPr>
          <p:nvPr/>
        </p:nvPicPr>
        <p:blipFill>
          <a:blip r:embed="rId3"/>
          <a:stretch>
            <a:fillRect/>
          </a:stretch>
        </p:blipFill>
        <p:spPr>
          <a:xfrm>
            <a:off x="457200" y="1001713"/>
            <a:ext cx="5379083" cy="3822699"/>
          </a:xfrm>
          <a:prstGeom prst="rect">
            <a:avLst/>
          </a:prstGeom>
        </p:spPr>
      </p:pic>
    </p:spTree>
    <p:extLst>
      <p:ext uri="{BB962C8B-B14F-4D97-AF65-F5344CB8AC3E}">
        <p14:creationId xmlns:p14="http://schemas.microsoft.com/office/powerpoint/2010/main" val="356064128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.NET BCL Documentation</a:t>
            </a:r>
            <a:endParaRPr lang="en-US" sz="3200" dirty="0"/>
          </a:p>
        </p:txBody>
      </p:sp>
      <p:sp>
        <p:nvSpPr>
          <p:cNvPr id="4" name="Rectangle 1"/>
          <p:cNvSpPr>
            <a:spLocks noChangeArrowheads="1"/>
          </p:cNvSpPr>
          <p:nvPr/>
        </p:nvSpPr>
        <p:spPr bwMode="auto">
          <a:xfrm>
            <a:off x="6034088" y="1001713"/>
            <a:ext cx="2955925"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200" dirty="0" smtClean="0">
                <a:solidFill>
                  <a:srgbClr val="595959"/>
                </a:solidFill>
                <a:latin typeface="Helvetica Light"/>
                <a:cs typeface="Helvetica Light"/>
              </a:rPr>
              <a:t>Full </a:t>
            </a:r>
            <a:r>
              <a:rPr lang="en-US" sz="2200" dirty="0">
                <a:solidFill>
                  <a:srgbClr val="595959"/>
                </a:solidFill>
                <a:latin typeface="Helvetica Light"/>
                <a:cs typeface="Helvetica Light"/>
              </a:rPr>
              <a:t>documentation for the .NET Base Class Libraries (BCL) </a:t>
            </a:r>
            <a:endParaRPr lang="en-US" sz="2200" dirty="0" smtClean="0">
              <a:solidFill>
                <a:srgbClr val="595959"/>
              </a:solidFill>
              <a:latin typeface="Helvetica Light"/>
              <a:cs typeface="Helvetica Light"/>
            </a:endParaRPr>
          </a:p>
          <a:p>
            <a:endParaRPr lang="en-US" sz="2200" dirty="0" smtClean="0">
              <a:solidFill>
                <a:srgbClr val="595959"/>
              </a:solidFill>
              <a:latin typeface="Helvetica Light"/>
              <a:cs typeface="Helvetica Light"/>
            </a:endParaRPr>
          </a:p>
          <a:p>
            <a:r>
              <a:rPr lang="en-US" sz="2200" dirty="0" smtClean="0">
                <a:solidFill>
                  <a:srgbClr val="595959"/>
                </a:solidFill>
                <a:latin typeface="Helvetica Light"/>
                <a:cs typeface="Helvetica Light"/>
              </a:rPr>
              <a:t>Recently provided to community by Microsoft</a:t>
            </a:r>
            <a:endParaRPr lang="en-US" sz="2200" dirty="0">
              <a:solidFill>
                <a:srgbClr val="595959"/>
              </a:solidFill>
              <a:latin typeface="Helvetica Light"/>
              <a:cs typeface="Helvetica Light"/>
            </a:endParaRPr>
          </a:p>
          <a:p>
            <a:endParaRPr lang="en-US" sz="2200" dirty="0" smtClean="0">
              <a:solidFill>
                <a:srgbClr val="595959"/>
              </a:solidFill>
              <a:latin typeface="Helvetica Light"/>
              <a:cs typeface="Helvetica Light"/>
            </a:endParaRPr>
          </a:p>
          <a:p>
            <a:r>
              <a:rPr lang="en-US" sz="2200" dirty="0" smtClean="0">
                <a:solidFill>
                  <a:srgbClr val="595959"/>
                </a:solidFill>
                <a:latin typeface="Helvetica Light"/>
                <a:cs typeface="Helvetica Light"/>
              </a:rPr>
              <a:t>Integrated </a:t>
            </a:r>
            <a:r>
              <a:rPr lang="en-US" sz="2200" dirty="0">
                <a:solidFill>
                  <a:srgbClr val="595959"/>
                </a:solidFill>
                <a:latin typeface="Helvetica Light"/>
                <a:cs typeface="Helvetica Light"/>
              </a:rPr>
              <a:t>into Xamarin </a:t>
            </a:r>
            <a:r>
              <a:rPr lang="en-US" sz="2200" dirty="0" smtClean="0">
                <a:solidFill>
                  <a:srgbClr val="595959"/>
                </a:solidFill>
                <a:latin typeface="Helvetica Light"/>
                <a:cs typeface="Helvetica Light"/>
              </a:rPr>
              <a:t>Studio</a:t>
            </a:r>
          </a:p>
        </p:txBody>
      </p:sp>
      <p:pic>
        <p:nvPicPr>
          <p:cNvPr id="7" name="Picture 6"/>
          <p:cNvPicPr>
            <a:picLocks noChangeAspect="1"/>
          </p:cNvPicPr>
          <p:nvPr/>
        </p:nvPicPr>
        <p:blipFill>
          <a:blip r:embed="rId3"/>
          <a:stretch>
            <a:fillRect/>
          </a:stretch>
        </p:blipFill>
        <p:spPr>
          <a:xfrm>
            <a:off x="0" y="864959"/>
            <a:ext cx="6173019" cy="4278541"/>
          </a:xfrm>
          <a:prstGeom prst="rect">
            <a:avLst/>
          </a:prstGeom>
        </p:spPr>
      </p:pic>
    </p:spTree>
    <p:extLst>
      <p:ext uri="{BB962C8B-B14F-4D97-AF65-F5344CB8AC3E}">
        <p14:creationId xmlns:p14="http://schemas.microsoft.com/office/powerpoint/2010/main" val="367186016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First Class F# Support</a:t>
            </a:r>
            <a:endParaRPr lang="en-US" sz="3200" dirty="0"/>
          </a:p>
        </p:txBody>
      </p:sp>
      <p:pic>
        <p:nvPicPr>
          <p:cNvPr id="3" name="Picture 2"/>
          <p:cNvPicPr>
            <a:picLocks noChangeAspect="1"/>
          </p:cNvPicPr>
          <p:nvPr/>
        </p:nvPicPr>
        <p:blipFill>
          <a:blip r:embed="rId3"/>
          <a:stretch>
            <a:fillRect/>
          </a:stretch>
        </p:blipFill>
        <p:spPr>
          <a:xfrm>
            <a:off x="1047750" y="955627"/>
            <a:ext cx="7048500" cy="3945339"/>
          </a:xfrm>
          <a:prstGeom prst="rect">
            <a:avLst/>
          </a:prstGeom>
        </p:spPr>
      </p:pic>
    </p:spTree>
    <p:extLst>
      <p:ext uri="{BB962C8B-B14F-4D97-AF65-F5344CB8AC3E}">
        <p14:creationId xmlns:p14="http://schemas.microsoft.com/office/powerpoint/2010/main" val="338020334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solidFill>
                  <a:srgbClr val="1F497D"/>
                </a:solidFill>
              </a:rPr>
              <a:t>DEMO</a:t>
            </a:r>
            <a:endParaRPr lang="en-US" sz="6600" dirty="0">
              <a:solidFill>
                <a:srgbClr val="1F497D"/>
              </a:solidFill>
            </a:endParaRPr>
          </a:p>
        </p:txBody>
      </p:sp>
    </p:spTree>
    <p:extLst>
      <p:ext uri="{BB962C8B-B14F-4D97-AF65-F5344CB8AC3E}">
        <p14:creationId xmlns:p14="http://schemas.microsoft.com/office/powerpoint/2010/main" val="121053361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216BAB"/>
        </a:solidFill>
        <a:effectLst/>
      </p:bgPr>
    </p:bg>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39713"/>
            <a:ext cx="8229600" cy="395287"/>
          </a:xfrm>
        </p:spPr>
        <p:txBody>
          <a:bodyPr>
            <a:normAutofit fontScale="90000"/>
          </a:bodyPr>
          <a:lstStyle/>
          <a:p>
            <a:r>
              <a:rPr lang="en-US" dirty="0" smtClean="0"/>
              <a:t>Portable Class Libraries</a:t>
            </a:r>
            <a:endParaRPr lang="en-US" dirty="0"/>
          </a:p>
        </p:txBody>
      </p:sp>
      <p:pic>
        <p:nvPicPr>
          <p:cNvPr id="4" name="Picture 3"/>
          <p:cNvPicPr>
            <a:picLocks noChangeAspect="1"/>
          </p:cNvPicPr>
          <p:nvPr/>
        </p:nvPicPr>
        <p:blipFill>
          <a:blip r:embed="rId3"/>
          <a:stretch>
            <a:fillRect/>
          </a:stretch>
        </p:blipFill>
        <p:spPr>
          <a:xfrm>
            <a:off x="386871" y="0"/>
            <a:ext cx="8349204" cy="5382443"/>
          </a:xfrm>
          <a:prstGeom prst="rect">
            <a:avLst/>
          </a:prstGeom>
        </p:spPr>
      </p:pic>
    </p:spTree>
    <p:extLst>
      <p:ext uri="{BB962C8B-B14F-4D97-AF65-F5344CB8AC3E}">
        <p14:creationId xmlns:p14="http://schemas.microsoft.com/office/powerpoint/2010/main" val="18986874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Xamarin + Xamarin.Forms</a:t>
            </a:r>
            <a:endParaRPr lang="en-US" sz="3200" dirty="0"/>
          </a:p>
        </p:txBody>
      </p:sp>
      <p:pic>
        <p:nvPicPr>
          <p:cNvPr id="10" name="Picture 9"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1665111"/>
            <a:ext cx="4147275" cy="2762763"/>
          </a:xfrm>
          <a:prstGeom prst="rect">
            <a:avLst/>
          </a:prstGeom>
        </p:spPr>
      </p:pic>
      <p:pic>
        <p:nvPicPr>
          <p:cNvPr id="11" name="Picture 10"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12" name="TextBox 26"/>
          <p:cNvSpPr txBox="1">
            <a:spLocks noChangeArrowheads="1"/>
          </p:cNvSpPr>
          <p:nvPr/>
        </p:nvSpPr>
        <p:spPr bwMode="auto">
          <a:xfrm>
            <a:off x="4683459" y="812094"/>
            <a:ext cx="41472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With </a:t>
            </a:r>
            <a:r>
              <a:rPr lang="en-US" sz="1600" dirty="0" err="1">
                <a:solidFill>
                  <a:srgbClr val="595959"/>
                </a:solidFill>
                <a:latin typeface="Helvetica Light"/>
                <a:cs typeface="Helvetica Light"/>
              </a:rPr>
              <a:t>Xamarin.Forms</a:t>
            </a:r>
            <a:r>
              <a:rPr lang="en-US" sz="1600" dirty="0">
                <a:solidFill>
                  <a:srgbClr val="595959"/>
                </a:solidFill>
                <a:latin typeface="Helvetica Light"/>
                <a:cs typeface="Helvetica Light"/>
              </a:rPr>
              <a:t>: </a:t>
            </a:r>
            <a:endParaRPr lang="en-US" sz="1600" dirty="0" smtClean="0">
              <a:solidFill>
                <a:srgbClr val="595959"/>
              </a:solidFill>
              <a:latin typeface="Helvetica Light"/>
              <a:cs typeface="Helvetica Light"/>
            </a:endParaRPr>
          </a:p>
          <a:p>
            <a:pPr algn="ctr" eaLnBrk="1" hangingPunct="1">
              <a:lnSpc>
                <a:spcPct val="130000"/>
              </a:lnSpc>
            </a:pPr>
            <a:r>
              <a:rPr lang="en-US" sz="1600" dirty="0" smtClean="0">
                <a:solidFill>
                  <a:srgbClr val="595959"/>
                </a:solidFill>
                <a:latin typeface="Helvetica Light"/>
                <a:cs typeface="Helvetica Light"/>
              </a:rPr>
              <a:t>more </a:t>
            </a:r>
            <a:r>
              <a:rPr lang="en-US" sz="1600" dirty="0">
                <a:solidFill>
                  <a:srgbClr val="595959"/>
                </a:solidFill>
                <a:latin typeface="Helvetica Light"/>
                <a:cs typeface="Helvetica Light"/>
              </a:rPr>
              <a:t>code-</a:t>
            </a:r>
            <a:r>
              <a:rPr lang="en-US" sz="1600" dirty="0" smtClean="0">
                <a:solidFill>
                  <a:srgbClr val="595959"/>
                </a:solidFill>
                <a:latin typeface="Helvetica Light"/>
                <a:cs typeface="Helvetica Light"/>
              </a:rPr>
              <a:t>sharing, native controls</a:t>
            </a:r>
            <a:endParaRPr lang="en-US" sz="1600" dirty="0">
              <a:solidFill>
                <a:srgbClr val="595959"/>
              </a:solidFill>
              <a:latin typeface="Helvetica Light"/>
              <a:cs typeface="Helvetica Light"/>
            </a:endParaRPr>
          </a:p>
        </p:txBody>
      </p:sp>
      <p:sp>
        <p:nvSpPr>
          <p:cNvPr id="13" name="TextBox 31"/>
          <p:cNvSpPr txBox="1">
            <a:spLocks noChangeArrowheads="1"/>
          </p:cNvSpPr>
          <p:nvPr/>
        </p:nvSpPr>
        <p:spPr bwMode="auto">
          <a:xfrm>
            <a:off x="266700" y="934332"/>
            <a:ext cx="414727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lnSpc>
                <a:spcPct val="130000"/>
              </a:lnSpc>
            </a:pPr>
            <a:r>
              <a:rPr lang="en-US" sz="1600" dirty="0">
                <a:solidFill>
                  <a:srgbClr val="595959"/>
                </a:solidFill>
                <a:latin typeface="Helvetica Light"/>
                <a:cs typeface="Helvetica Light"/>
              </a:rPr>
              <a:t>Traditional Xamarin approach</a:t>
            </a:r>
          </a:p>
        </p:txBody>
      </p:sp>
      <p:sp>
        <p:nvSpPr>
          <p:cNvPr id="3" name="Rectangle 2"/>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Tree>
    <p:extLst>
      <p:ext uri="{BB962C8B-B14F-4D97-AF65-F5344CB8AC3E}">
        <p14:creationId xmlns:p14="http://schemas.microsoft.com/office/powerpoint/2010/main" val="2424857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1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Xamarin + </a:t>
            </a:r>
            <a:r>
              <a:rPr lang="en-US" sz="3200" dirty="0" err="1" smtClean="0">
                <a:solidFill>
                  <a:srgbClr val="1F497D"/>
                </a:solidFill>
              </a:rPr>
              <a:t>Xamarin.Forms</a:t>
            </a:r>
            <a:endParaRPr lang="en-US" sz="3200" dirty="0">
              <a:solidFill>
                <a:srgbClr val="1F497D"/>
              </a:solidFill>
            </a:endParaRPr>
          </a:p>
        </p:txBody>
      </p:sp>
      <p:pic>
        <p:nvPicPr>
          <p:cNvPr id="8" name="Picture 7"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3459" y="1665111"/>
            <a:ext cx="4147275" cy="2762763"/>
          </a:xfrm>
          <a:prstGeom prst="rect">
            <a:avLst/>
          </a:prstGeom>
        </p:spPr>
      </p:pic>
      <p:sp>
        <p:nvSpPr>
          <p:cNvPr id="9" name="Rectangle 8"/>
          <p:cNvSpPr/>
          <p:nvPr/>
        </p:nvSpPr>
        <p:spPr>
          <a:xfrm>
            <a:off x="4683459" y="2227520"/>
            <a:ext cx="4147275" cy="67912"/>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683459" y="2295432"/>
            <a:ext cx="4147275" cy="495759"/>
          </a:xfrm>
          <a:prstGeom prst="rect">
            <a:avLst/>
          </a:prstGeom>
          <a:solidFill>
            <a:srgbClr val="216BA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dirty="0" smtClean="0">
                <a:latin typeface="Helvetica Light"/>
                <a:cs typeface="Helvetica Light"/>
              </a:rPr>
              <a:t>Shared UI Code</a:t>
            </a:r>
            <a:endParaRPr lang="en-US" sz="2000" dirty="0">
              <a:latin typeface="Helvetica Light"/>
              <a:cs typeface="Helvetica Light"/>
            </a:endParaRPr>
          </a:p>
        </p:txBody>
      </p:sp>
      <p:sp>
        <p:nvSpPr>
          <p:cNvPr id="3" name="Rectangle 2"/>
          <p:cNvSpPr/>
          <p:nvPr/>
        </p:nvSpPr>
        <p:spPr>
          <a:xfrm>
            <a:off x="111459" y="1294726"/>
            <a:ext cx="4572000" cy="2554545"/>
          </a:xfrm>
          <a:prstGeom prst="rect">
            <a:avLst/>
          </a:prstGeom>
        </p:spPr>
        <p:txBody>
          <a:bodyPr>
            <a:spAutoFit/>
          </a:bodyPr>
          <a:lstStyle/>
          <a:p>
            <a:r>
              <a:rPr lang="en-US" sz="2000" dirty="0">
                <a:solidFill>
                  <a:srgbClr val="595959"/>
                </a:solidFill>
                <a:latin typeface="Helvetica Light"/>
                <a:cs typeface="Helvetica Light"/>
              </a:rPr>
              <a:t>Quickly and easily build native user interfaces using shared code</a:t>
            </a:r>
          </a:p>
          <a:p>
            <a:endParaRPr lang="en-US" sz="2000" dirty="0">
              <a:solidFill>
                <a:srgbClr val="595959"/>
              </a:solidFill>
              <a:latin typeface="Helvetica Light"/>
              <a:cs typeface="Helvetica Light"/>
            </a:endParaRPr>
          </a:p>
          <a:p>
            <a:r>
              <a:rPr lang="en-US" sz="2000" dirty="0">
                <a:solidFill>
                  <a:srgbClr val="595959"/>
                </a:solidFill>
                <a:latin typeface="Helvetica Light"/>
                <a:cs typeface="Helvetica Light"/>
              </a:rPr>
              <a:t>Xamarin.Forms elements map to native controls and behaviors</a:t>
            </a:r>
          </a:p>
          <a:p>
            <a:endParaRPr lang="en-US" sz="2000" dirty="0">
              <a:solidFill>
                <a:srgbClr val="595959"/>
              </a:solidFill>
              <a:latin typeface="Helvetica Light"/>
              <a:cs typeface="Helvetica Light"/>
            </a:endParaRPr>
          </a:p>
          <a:p>
            <a:r>
              <a:rPr lang="en-US" sz="2000" dirty="0">
                <a:solidFill>
                  <a:srgbClr val="595959"/>
                </a:solidFill>
                <a:latin typeface="Helvetica Light"/>
                <a:cs typeface="Helvetica Light"/>
              </a:rPr>
              <a:t>Mix-and-match Xamarin.Forms with native </a:t>
            </a:r>
            <a:r>
              <a:rPr lang="en-US" sz="2000" dirty="0" smtClean="0">
                <a:solidFill>
                  <a:srgbClr val="595959"/>
                </a:solidFill>
                <a:latin typeface="Helvetica Light"/>
                <a:cs typeface="Helvetica Light"/>
              </a:rPr>
              <a:t>APIs</a:t>
            </a:r>
            <a:endParaRPr lang="en-US" sz="2000" dirty="0">
              <a:solidFill>
                <a:srgbClr val="595959"/>
              </a:solidFill>
              <a:latin typeface="Helvetica Light"/>
              <a:cs typeface="Helvetica Light"/>
            </a:endParaRPr>
          </a:p>
        </p:txBody>
      </p:sp>
    </p:spTree>
    <p:extLst>
      <p:ext uri="{BB962C8B-B14F-4D97-AF65-F5344CB8AC3E}">
        <p14:creationId xmlns:p14="http://schemas.microsoft.com/office/powerpoint/2010/main" val="1639169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Pages</a:t>
            </a:r>
            <a:endParaRPr lang="en-US" sz="3200" dirty="0">
              <a:solidFill>
                <a:srgbClr val="1F497D"/>
              </a:solidFill>
            </a:endParaRPr>
          </a:p>
        </p:txBody>
      </p:sp>
      <p:pic>
        <p:nvPicPr>
          <p:cNvPr id="5" name="Picture 4"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193" y="1534836"/>
            <a:ext cx="6620387" cy="2116642"/>
          </a:xfrm>
          <a:prstGeom prst="rect">
            <a:avLst/>
          </a:prstGeom>
        </p:spPr>
      </p:pic>
      <p:sp>
        <p:nvSpPr>
          <p:cNvPr id="11" name="TextBox 10"/>
          <p:cNvSpPr txBox="1"/>
          <p:nvPr/>
        </p:nvSpPr>
        <p:spPr>
          <a:xfrm>
            <a:off x="1532193" y="3528367"/>
            <a:ext cx="1261807"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Content</a:t>
            </a:r>
            <a:endParaRPr lang="en-US" sz="1000" dirty="0">
              <a:solidFill>
                <a:srgbClr val="979E9F"/>
              </a:solidFill>
              <a:latin typeface="Helvetica"/>
              <a:cs typeface="Helvetica"/>
            </a:endParaRPr>
          </a:p>
        </p:txBody>
      </p:sp>
      <p:sp>
        <p:nvSpPr>
          <p:cNvPr id="13" name="TextBox 12"/>
          <p:cNvSpPr txBox="1"/>
          <p:nvPr/>
        </p:nvSpPr>
        <p:spPr>
          <a:xfrm>
            <a:off x="2990645" y="3528367"/>
            <a:ext cx="966840"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MasterDetail</a:t>
            </a:r>
            <a:endParaRPr lang="en-US" sz="1000" dirty="0">
              <a:solidFill>
                <a:srgbClr val="979E9F"/>
              </a:solidFill>
              <a:latin typeface="Helvetica"/>
              <a:cs typeface="Helvetica"/>
            </a:endParaRPr>
          </a:p>
        </p:txBody>
      </p:sp>
      <p:sp>
        <p:nvSpPr>
          <p:cNvPr id="14" name="TextBox 13"/>
          <p:cNvSpPr txBox="1"/>
          <p:nvPr/>
        </p:nvSpPr>
        <p:spPr>
          <a:xfrm>
            <a:off x="429833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Navigation</a:t>
            </a:r>
            <a:endParaRPr lang="en-US" sz="1000" dirty="0">
              <a:solidFill>
                <a:srgbClr val="979E9F"/>
              </a:solidFill>
              <a:latin typeface="Helvetica"/>
              <a:cs typeface="Helvetica"/>
            </a:endParaRPr>
          </a:p>
        </p:txBody>
      </p:sp>
      <p:sp>
        <p:nvSpPr>
          <p:cNvPr id="15" name="TextBox 14"/>
          <p:cNvSpPr txBox="1"/>
          <p:nvPr/>
        </p:nvSpPr>
        <p:spPr>
          <a:xfrm>
            <a:off x="5617496"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Tabbed</a:t>
            </a:r>
            <a:endParaRPr lang="en-US" sz="1000" dirty="0">
              <a:solidFill>
                <a:srgbClr val="979E9F"/>
              </a:solidFill>
              <a:latin typeface="Helvetica"/>
              <a:cs typeface="Helvetica"/>
            </a:endParaRPr>
          </a:p>
        </p:txBody>
      </p:sp>
      <p:sp>
        <p:nvSpPr>
          <p:cNvPr id="16" name="TextBox 15"/>
          <p:cNvSpPr txBox="1"/>
          <p:nvPr/>
        </p:nvSpPr>
        <p:spPr>
          <a:xfrm>
            <a:off x="6933379" y="3557656"/>
            <a:ext cx="966840"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Carousel</a:t>
            </a:r>
            <a:endParaRPr lang="en-US" sz="1000" dirty="0">
              <a:solidFill>
                <a:srgbClr val="979E9F"/>
              </a:solidFill>
              <a:latin typeface="Helvetica"/>
              <a:cs typeface="Helvetica"/>
            </a:endParaRPr>
          </a:p>
        </p:txBody>
      </p:sp>
      <p:pic>
        <p:nvPicPr>
          <p:cNvPr id="17" name="Picture 16"/>
          <p:cNvPicPr>
            <a:picLocks noChangeAspect="1"/>
          </p:cNvPicPr>
          <p:nvPr/>
        </p:nvPicPr>
        <p:blipFill>
          <a:blip r:embed="rId4"/>
          <a:stretch>
            <a:fillRect/>
          </a:stretch>
        </p:blipFill>
        <p:spPr>
          <a:xfrm>
            <a:off x="7005478" y="1874523"/>
            <a:ext cx="831403" cy="1408457"/>
          </a:xfrm>
          <a:prstGeom prst="rect">
            <a:avLst/>
          </a:prstGeom>
        </p:spPr>
      </p:pic>
    </p:spTree>
    <p:extLst>
      <p:ext uri="{BB962C8B-B14F-4D97-AF65-F5344CB8AC3E}">
        <p14:creationId xmlns:p14="http://schemas.microsoft.com/office/powerpoint/2010/main" val="3175385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5879971" y="4007493"/>
            <a:ext cx="3018394" cy="1119073"/>
          </a:xfrm>
          <a:prstGeom prst="rect">
            <a:avLst/>
          </a:prstGeom>
        </p:spPr>
        <p:txBody>
          <a:bodyPr vert="horz" lIns="91440" tIns="45720" rIns="91440" bIns="45720" rtlCol="0">
            <a:normAutofit/>
          </a:bodyPr>
          <a:lstStyle>
            <a:lvl1pPr marL="0" indent="0" algn="l" defTabSz="457200" rtl="0" eaLnBrk="1" latinLnBrk="0" hangingPunct="1">
              <a:spcBef>
                <a:spcPct val="20000"/>
              </a:spcBef>
              <a:buFont typeface="Arial"/>
              <a:buNone/>
              <a:defRPr sz="2800" b="0" i="0" kern="1200">
                <a:solidFill>
                  <a:srgbClr val="BFBFBF"/>
                </a:solidFill>
                <a:latin typeface="Helvetica Light"/>
                <a:ea typeface="+mn-ea"/>
                <a:cs typeface="Helvetica Light"/>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en-US" sz="1600" dirty="0">
              <a:solidFill>
                <a:srgbClr val="FFFFFF"/>
              </a:solidFill>
              <a:latin typeface="Helvetica"/>
              <a:cs typeface="Helvetica"/>
            </a:endParaRPr>
          </a:p>
        </p:txBody>
      </p:sp>
      <p:sp>
        <p:nvSpPr>
          <p:cNvPr id="16" name="TextBox 15"/>
          <p:cNvSpPr txBox="1"/>
          <p:nvPr/>
        </p:nvSpPr>
        <p:spPr>
          <a:xfrm>
            <a:off x="-2573578" y="623792"/>
            <a:ext cx="184666" cy="369332"/>
          </a:xfrm>
          <a:prstGeom prst="rect">
            <a:avLst/>
          </a:prstGeom>
          <a:noFill/>
        </p:spPr>
        <p:txBody>
          <a:bodyPr wrap="none" rtlCol="0">
            <a:spAutoFit/>
          </a:bodyPr>
          <a:lstStyle/>
          <a:p>
            <a:endParaRPr lang="en-US" dirty="0"/>
          </a:p>
        </p:txBody>
      </p:sp>
      <p:sp>
        <p:nvSpPr>
          <p:cNvPr id="17" name="TextBox 16"/>
          <p:cNvSpPr txBox="1"/>
          <p:nvPr/>
        </p:nvSpPr>
        <p:spPr>
          <a:xfrm>
            <a:off x="10751094" y="4466797"/>
            <a:ext cx="184666" cy="369332"/>
          </a:xfrm>
          <a:prstGeom prst="rect">
            <a:avLst/>
          </a:prstGeom>
          <a:noFill/>
        </p:spPr>
        <p:txBody>
          <a:bodyPr wrap="none" rtlCol="0">
            <a:spAutoFit/>
          </a:bodyPr>
          <a:lstStyle/>
          <a:p>
            <a:endParaRPr lang="en-US" dirty="0"/>
          </a:p>
        </p:txBody>
      </p:sp>
      <p:pic>
        <p:nvPicPr>
          <p:cNvPr id="7" name="Picture 5" descr="Test Clou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70463" y="987425"/>
            <a:ext cx="3692525" cy="278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p:cNvSpPr txBox="1">
            <a:spLocks noChangeArrowheads="1"/>
          </p:cNvSpPr>
          <p:nvPr/>
        </p:nvSpPr>
        <p:spPr bwMode="auto">
          <a:xfrm>
            <a:off x="4862513" y="3863975"/>
            <a:ext cx="36798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Light"/>
                <a:cs typeface="Helvetica Light"/>
              </a:rPr>
              <a:t>Automatically test your app on</a:t>
            </a:r>
          </a:p>
          <a:p>
            <a:pPr algn="ctr" eaLnBrk="1" hangingPunct="1"/>
            <a:r>
              <a:rPr lang="en-US" sz="2000" dirty="0">
                <a:solidFill>
                  <a:srgbClr val="7F7F7F"/>
                </a:solidFill>
                <a:latin typeface="Helvetica Light"/>
                <a:cs typeface="Helvetica Light"/>
              </a:rPr>
              <a:t>hundreds of mobile devices </a:t>
            </a:r>
          </a:p>
        </p:txBody>
      </p:sp>
      <p:sp>
        <p:nvSpPr>
          <p:cNvPr id="10" name="TextBox 2"/>
          <p:cNvSpPr txBox="1">
            <a:spLocks noChangeArrowheads="1"/>
          </p:cNvSpPr>
          <p:nvPr/>
        </p:nvSpPr>
        <p:spPr bwMode="auto">
          <a:xfrm>
            <a:off x="203200" y="3863975"/>
            <a:ext cx="44751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000" dirty="0">
                <a:solidFill>
                  <a:srgbClr val="7F7F7F"/>
                </a:solidFill>
                <a:latin typeface="Helvetica Neue Light"/>
                <a:cs typeface="Helvetica Neue Light"/>
              </a:rPr>
              <a:t>Create native iOS, Android, Mac and</a:t>
            </a:r>
          </a:p>
          <a:p>
            <a:pPr algn="ctr" eaLnBrk="1" hangingPunct="1"/>
            <a:r>
              <a:rPr lang="en-US" sz="2000" dirty="0">
                <a:solidFill>
                  <a:srgbClr val="7F7F7F"/>
                </a:solidFill>
                <a:latin typeface="Helvetica Neue Light"/>
                <a:cs typeface="Helvetica Neue Light"/>
              </a:rPr>
              <a:t>Windows apps </a:t>
            </a:r>
            <a:r>
              <a:rPr lang="en-US" sz="2000" dirty="0" smtClean="0">
                <a:solidFill>
                  <a:srgbClr val="7F7F7F"/>
                </a:solidFill>
                <a:latin typeface="Helvetica Neue Light"/>
                <a:cs typeface="Helvetica Neue Light"/>
              </a:rPr>
              <a:t>in </a:t>
            </a:r>
            <a:r>
              <a:rPr lang="en-US" sz="2000" dirty="0">
                <a:solidFill>
                  <a:srgbClr val="7F7F7F"/>
                </a:solidFill>
                <a:latin typeface="Helvetica Neue Light"/>
                <a:cs typeface="Helvetica Neue Light"/>
              </a:rPr>
              <a:t>C#</a:t>
            </a:r>
          </a:p>
        </p:txBody>
      </p:sp>
      <p:grpSp>
        <p:nvGrpSpPr>
          <p:cNvPr id="11" name="Group 7"/>
          <p:cNvGrpSpPr>
            <a:grpSpLocks noChangeAspect="1"/>
          </p:cNvGrpSpPr>
          <p:nvPr/>
        </p:nvGrpSpPr>
        <p:grpSpPr bwMode="auto">
          <a:xfrm>
            <a:off x="731044" y="1123950"/>
            <a:ext cx="3419475" cy="2825750"/>
            <a:chOff x="468952" y="923873"/>
            <a:chExt cx="3895901" cy="3218489"/>
          </a:xfrm>
        </p:grpSpPr>
        <p:pic>
          <p:nvPicPr>
            <p:cNvPr id="12" name="Picture 11" descr="Visual Studio Screensho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68952" y="923873"/>
              <a:ext cx="3781953" cy="2842396"/>
            </a:xfrm>
            <a:prstGeom prst="rect">
              <a:avLst/>
            </a:prstGeom>
            <a:effectLst>
              <a:outerShdw blurRad="142875" dist="76200" dir="5400000" algn="tl" rotWithShape="0">
                <a:srgbClr val="000000">
                  <a:alpha val="43000"/>
                </a:srgbClr>
              </a:outerShdw>
            </a:effectLst>
          </p:spPr>
        </p:pic>
        <p:pic>
          <p:nvPicPr>
            <p:cNvPr id="13" name="Picture 9" descr="rdio-for-androi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68916" y="1811884"/>
              <a:ext cx="1295937" cy="214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descr="rdio-for-iphone.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54246" y="2002843"/>
              <a:ext cx="1250957" cy="2139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5" name="Picture 1" descr="Test Cloud Logo Color Capital Letters with colors (1).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45075" y="382588"/>
            <a:ext cx="35433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4"/>
          <p:cNvGrpSpPr>
            <a:grpSpLocks/>
          </p:cNvGrpSpPr>
          <p:nvPr/>
        </p:nvGrpSpPr>
        <p:grpSpPr bwMode="auto">
          <a:xfrm>
            <a:off x="751681" y="365125"/>
            <a:ext cx="3378200" cy="473075"/>
            <a:chOff x="1178203" y="364472"/>
            <a:chExt cx="3377034" cy="473317"/>
          </a:xfrm>
        </p:grpSpPr>
        <p:pic>
          <p:nvPicPr>
            <p:cNvPr id="19" name="Picture 2" descr="Xamarin Platform log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64573" y="398649"/>
              <a:ext cx="2790664" cy="439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178203" y="364472"/>
              <a:ext cx="511190" cy="453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353985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Layouts</a:t>
            </a:r>
            <a:endParaRPr lang="en-US" sz="3200" dirty="0">
              <a:solidFill>
                <a:srgbClr val="1F497D"/>
              </a:solidFill>
            </a:endParaRPr>
          </a:p>
        </p:txBody>
      </p:sp>
      <p:pic>
        <p:nvPicPr>
          <p:cNvPr id="7" name="Picture 6" descr="Untitled@2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81" y="1568616"/>
            <a:ext cx="8816438" cy="2006269"/>
          </a:xfrm>
          <a:prstGeom prst="rect">
            <a:avLst/>
          </a:prstGeom>
        </p:spPr>
      </p:pic>
      <p:sp>
        <p:nvSpPr>
          <p:cNvPr id="21" name="TextBox 20"/>
          <p:cNvSpPr txBox="1"/>
          <p:nvPr/>
        </p:nvSpPr>
        <p:spPr>
          <a:xfrm>
            <a:off x="335936"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Stack</a:t>
            </a:r>
            <a:endParaRPr lang="en-US" sz="1000" dirty="0">
              <a:solidFill>
                <a:srgbClr val="979E9F"/>
              </a:solidFill>
              <a:latin typeface="Helvetica"/>
              <a:cs typeface="Helvetica"/>
            </a:endParaRPr>
          </a:p>
        </p:txBody>
      </p:sp>
      <p:sp>
        <p:nvSpPr>
          <p:cNvPr id="5" name="TextBox 4"/>
          <p:cNvSpPr txBox="1"/>
          <p:nvPr/>
        </p:nvSpPr>
        <p:spPr>
          <a:xfrm>
            <a:off x="1586271"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Absolute</a:t>
            </a:r>
            <a:endParaRPr lang="en-US" sz="1000" dirty="0">
              <a:solidFill>
                <a:srgbClr val="979E9F"/>
              </a:solidFill>
              <a:latin typeface="Helvetica"/>
              <a:cs typeface="Helvetica"/>
            </a:endParaRPr>
          </a:p>
        </p:txBody>
      </p:sp>
      <p:sp>
        <p:nvSpPr>
          <p:cNvPr id="6" name="TextBox 5"/>
          <p:cNvSpPr txBox="1"/>
          <p:nvPr/>
        </p:nvSpPr>
        <p:spPr>
          <a:xfrm>
            <a:off x="2839885"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Relative</a:t>
            </a:r>
            <a:endParaRPr lang="en-US" sz="1000" dirty="0">
              <a:solidFill>
                <a:srgbClr val="979E9F"/>
              </a:solidFill>
              <a:latin typeface="Helvetica"/>
              <a:cs typeface="Helvetica"/>
            </a:endParaRPr>
          </a:p>
        </p:txBody>
      </p:sp>
      <p:sp>
        <p:nvSpPr>
          <p:cNvPr id="8" name="TextBox 7"/>
          <p:cNvSpPr txBox="1"/>
          <p:nvPr/>
        </p:nvSpPr>
        <p:spPr>
          <a:xfrm>
            <a:off x="4085304" y="3450787"/>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Grid</a:t>
            </a:r>
            <a:endParaRPr lang="en-US" sz="1000" dirty="0">
              <a:solidFill>
                <a:srgbClr val="979E9F"/>
              </a:solidFill>
              <a:latin typeface="Helvetica"/>
              <a:cs typeface="Helvetica"/>
            </a:endParaRPr>
          </a:p>
        </p:txBody>
      </p:sp>
      <p:sp>
        <p:nvSpPr>
          <p:cNvPr id="9" name="TextBox 8"/>
          <p:cNvSpPr txBox="1"/>
          <p:nvPr/>
        </p:nvSpPr>
        <p:spPr>
          <a:xfrm>
            <a:off x="5338917"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ContentView</a:t>
            </a:r>
            <a:endParaRPr lang="en-US" sz="1000" dirty="0">
              <a:solidFill>
                <a:srgbClr val="979E9F"/>
              </a:solidFill>
              <a:latin typeface="Helvetica"/>
              <a:cs typeface="Helvetica"/>
            </a:endParaRPr>
          </a:p>
        </p:txBody>
      </p:sp>
      <p:sp>
        <p:nvSpPr>
          <p:cNvPr id="10" name="TextBox 9"/>
          <p:cNvSpPr txBox="1"/>
          <p:nvPr/>
        </p:nvSpPr>
        <p:spPr>
          <a:xfrm>
            <a:off x="6592530" y="3449800"/>
            <a:ext cx="909484" cy="246221"/>
          </a:xfrm>
          <a:prstGeom prst="rect">
            <a:avLst/>
          </a:prstGeom>
          <a:noFill/>
        </p:spPr>
        <p:txBody>
          <a:bodyPr wrap="square" rtlCol="0">
            <a:spAutoFit/>
          </a:bodyPr>
          <a:lstStyle/>
          <a:p>
            <a:pPr algn="ctr"/>
            <a:r>
              <a:rPr lang="en-US" sz="1000" dirty="0" err="1" smtClean="0">
                <a:solidFill>
                  <a:srgbClr val="979E9F"/>
                </a:solidFill>
                <a:latin typeface="Helvetica"/>
                <a:cs typeface="Helvetica"/>
              </a:rPr>
              <a:t>ScrollView</a:t>
            </a:r>
            <a:endParaRPr lang="en-US" sz="1000" dirty="0">
              <a:solidFill>
                <a:srgbClr val="979E9F"/>
              </a:solidFill>
              <a:latin typeface="Helvetica"/>
              <a:cs typeface="Helvetica"/>
            </a:endParaRPr>
          </a:p>
        </p:txBody>
      </p:sp>
      <p:sp>
        <p:nvSpPr>
          <p:cNvPr id="11" name="TextBox 10"/>
          <p:cNvSpPr txBox="1"/>
          <p:nvPr/>
        </p:nvSpPr>
        <p:spPr>
          <a:xfrm>
            <a:off x="7842867" y="3451774"/>
            <a:ext cx="909484" cy="246221"/>
          </a:xfrm>
          <a:prstGeom prst="rect">
            <a:avLst/>
          </a:prstGeom>
          <a:noFill/>
        </p:spPr>
        <p:txBody>
          <a:bodyPr wrap="square" rtlCol="0">
            <a:spAutoFit/>
          </a:bodyPr>
          <a:lstStyle/>
          <a:p>
            <a:pPr algn="ctr"/>
            <a:r>
              <a:rPr lang="en-US" sz="1000" dirty="0" smtClean="0">
                <a:solidFill>
                  <a:srgbClr val="979E9F"/>
                </a:solidFill>
                <a:latin typeface="Helvetica"/>
                <a:cs typeface="Helvetica"/>
              </a:rPr>
              <a:t>Frame</a:t>
            </a:r>
            <a:endParaRPr lang="en-US" sz="1000" dirty="0">
              <a:solidFill>
                <a:srgbClr val="979E9F"/>
              </a:solidFill>
              <a:latin typeface="Helvetica"/>
              <a:cs typeface="Helvetica"/>
            </a:endParaRPr>
          </a:p>
        </p:txBody>
      </p:sp>
    </p:spTree>
    <p:extLst>
      <p:ext uri="{BB962C8B-B14F-4D97-AF65-F5344CB8AC3E}">
        <p14:creationId xmlns:p14="http://schemas.microsoft.com/office/powerpoint/2010/main" val="1828681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200"/>
                                        <p:tgtEl>
                                          <p:spTgt spid="21"/>
                                        </p:tgtEl>
                                      </p:cBhvr>
                                    </p:animEffect>
                                  </p:childTnLst>
                                </p:cTn>
                              </p:par>
                            </p:childTnLst>
                          </p:cTn>
                        </p:par>
                        <p:par>
                          <p:cTn id="12" fill="hold">
                            <p:stCondLst>
                              <p:cond delay="12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00"/>
                                        <p:tgtEl>
                                          <p:spTgt spid="5"/>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00"/>
                                        <p:tgtEl>
                                          <p:spTgt spid="6"/>
                                        </p:tgtEl>
                                      </p:cBhvr>
                                    </p:animEffect>
                                  </p:childTnLst>
                                </p:cTn>
                              </p:par>
                            </p:childTnLst>
                          </p:cTn>
                        </p:par>
                        <p:par>
                          <p:cTn id="20" fill="hold">
                            <p:stCondLst>
                              <p:cond delay="16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200"/>
                                        <p:tgtEl>
                                          <p:spTgt spid="8"/>
                                        </p:tgtEl>
                                      </p:cBhvr>
                                    </p:animEffect>
                                  </p:childTnLst>
                                </p:cTn>
                              </p:par>
                            </p:childTnLst>
                          </p:cTn>
                        </p:par>
                        <p:par>
                          <p:cTn id="24" fill="hold">
                            <p:stCondLst>
                              <p:cond delay="1800"/>
                            </p:stCondLst>
                            <p:childTnLst>
                              <p:par>
                                <p:cTn id="25" presetID="10"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200"/>
                                        <p:tgtEl>
                                          <p:spTgt spid="9"/>
                                        </p:tgtEl>
                                      </p:cBhvr>
                                    </p:animEffect>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00"/>
                                        <p:tgtEl>
                                          <p:spTgt spid="10"/>
                                        </p:tgtEl>
                                      </p:cBhvr>
                                    </p:animEffect>
                                  </p:childTnLst>
                                </p:cTn>
                              </p:par>
                            </p:childTnLst>
                          </p:cTn>
                        </p:par>
                        <p:par>
                          <p:cTn id="32" fill="hold">
                            <p:stCondLst>
                              <p:cond delay="22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2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5" grpId="0"/>
      <p:bldP spid="6" grpId="0"/>
      <p:bldP spid="8" grpId="0"/>
      <p:bldP spid="9"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Controls</a:t>
            </a:r>
            <a:endParaRPr lang="en-US" sz="3200" dirty="0">
              <a:solidFill>
                <a:srgbClr val="1F497D"/>
              </a:solidFill>
            </a:endParaRPr>
          </a:p>
        </p:txBody>
      </p:sp>
      <p:sp>
        <p:nvSpPr>
          <p:cNvPr id="3" name="Rounded Rectangle 2"/>
          <p:cNvSpPr/>
          <p:nvPr/>
        </p:nvSpPr>
        <p:spPr>
          <a:xfrm>
            <a:off x="367071"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ActivityIndicator</a:t>
            </a:r>
            <a:endParaRPr lang="en-US" sz="1400" dirty="0">
              <a:solidFill>
                <a:schemeClr val="tx1"/>
              </a:solidFill>
              <a:latin typeface="Helvetica Light"/>
              <a:cs typeface="Helvetica Light"/>
            </a:endParaRPr>
          </a:p>
        </p:txBody>
      </p:sp>
      <p:sp>
        <p:nvSpPr>
          <p:cNvPr id="11" name="Rounded Rectangle 10"/>
          <p:cNvSpPr/>
          <p:nvPr/>
        </p:nvSpPr>
        <p:spPr>
          <a:xfrm>
            <a:off x="2080752"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BoxView</a:t>
            </a:r>
            <a:endParaRPr lang="en-US" sz="1400" dirty="0">
              <a:solidFill>
                <a:schemeClr val="tx1"/>
              </a:solidFill>
              <a:latin typeface="Helvetica Light"/>
              <a:cs typeface="Helvetica Light"/>
            </a:endParaRPr>
          </a:p>
        </p:txBody>
      </p:sp>
      <p:sp>
        <p:nvSpPr>
          <p:cNvPr id="12" name="Rounded Rectangle 11"/>
          <p:cNvSpPr/>
          <p:nvPr/>
        </p:nvSpPr>
        <p:spPr>
          <a:xfrm>
            <a:off x="3794433"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Button</a:t>
            </a:r>
            <a:endParaRPr lang="en-US" sz="1400" dirty="0">
              <a:solidFill>
                <a:schemeClr val="tx1"/>
              </a:solidFill>
              <a:latin typeface="Helvetica Light"/>
              <a:cs typeface="Helvetica Light"/>
            </a:endParaRPr>
          </a:p>
        </p:txBody>
      </p:sp>
      <p:sp>
        <p:nvSpPr>
          <p:cNvPr id="13" name="Rounded Rectangle 12"/>
          <p:cNvSpPr/>
          <p:nvPr/>
        </p:nvSpPr>
        <p:spPr>
          <a:xfrm>
            <a:off x="550811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DatePicker</a:t>
            </a:r>
            <a:endParaRPr lang="en-US" sz="1400" dirty="0">
              <a:solidFill>
                <a:schemeClr val="tx1"/>
              </a:solidFill>
              <a:latin typeface="Helvetica Light"/>
              <a:cs typeface="Helvetica Light"/>
            </a:endParaRPr>
          </a:p>
        </p:txBody>
      </p:sp>
      <p:sp>
        <p:nvSpPr>
          <p:cNvPr id="14" name="Rounded Rectangle 13"/>
          <p:cNvSpPr/>
          <p:nvPr/>
        </p:nvSpPr>
        <p:spPr>
          <a:xfrm>
            <a:off x="7221794" y="1047956"/>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Editor</a:t>
            </a:r>
            <a:endParaRPr lang="en-US" sz="1400" dirty="0">
              <a:solidFill>
                <a:schemeClr val="tx1"/>
              </a:solidFill>
              <a:latin typeface="Helvetica Light"/>
              <a:cs typeface="Helvetica Light"/>
            </a:endParaRPr>
          </a:p>
        </p:txBody>
      </p:sp>
      <p:sp>
        <p:nvSpPr>
          <p:cNvPr id="15" name="Rounded Rectangle 14"/>
          <p:cNvSpPr/>
          <p:nvPr/>
        </p:nvSpPr>
        <p:spPr>
          <a:xfrm>
            <a:off x="367071"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Entry</a:t>
            </a:r>
            <a:endParaRPr lang="en-US" sz="1400" dirty="0">
              <a:solidFill>
                <a:schemeClr val="tx1"/>
              </a:solidFill>
              <a:latin typeface="Helvetica Light"/>
              <a:cs typeface="Helvetica Light"/>
            </a:endParaRPr>
          </a:p>
        </p:txBody>
      </p:sp>
      <p:sp>
        <p:nvSpPr>
          <p:cNvPr id="16" name="Rounded Rectangle 15"/>
          <p:cNvSpPr/>
          <p:nvPr/>
        </p:nvSpPr>
        <p:spPr>
          <a:xfrm>
            <a:off x="2080752"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Image</a:t>
            </a:r>
            <a:endParaRPr lang="en-US" sz="1400" dirty="0">
              <a:solidFill>
                <a:schemeClr val="tx1"/>
              </a:solidFill>
              <a:latin typeface="Helvetica Light"/>
              <a:cs typeface="Helvetica Light"/>
            </a:endParaRPr>
          </a:p>
        </p:txBody>
      </p:sp>
      <p:sp>
        <p:nvSpPr>
          <p:cNvPr id="17" name="Rounded Rectangle 16"/>
          <p:cNvSpPr/>
          <p:nvPr/>
        </p:nvSpPr>
        <p:spPr>
          <a:xfrm>
            <a:off x="3794433"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Label</a:t>
            </a:r>
            <a:endParaRPr lang="en-US" sz="1400" dirty="0">
              <a:solidFill>
                <a:schemeClr val="tx1"/>
              </a:solidFill>
              <a:latin typeface="Helvetica Light"/>
              <a:cs typeface="Helvetica Light"/>
            </a:endParaRPr>
          </a:p>
        </p:txBody>
      </p:sp>
      <p:sp>
        <p:nvSpPr>
          <p:cNvPr id="18" name="Rounded Rectangle 17"/>
          <p:cNvSpPr/>
          <p:nvPr/>
        </p:nvSpPr>
        <p:spPr>
          <a:xfrm>
            <a:off x="550811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ListView</a:t>
            </a:r>
            <a:endParaRPr lang="en-US" sz="1400" dirty="0">
              <a:solidFill>
                <a:schemeClr val="tx1"/>
              </a:solidFill>
              <a:latin typeface="Helvetica Light"/>
              <a:cs typeface="Helvetica Light"/>
            </a:endParaRPr>
          </a:p>
        </p:txBody>
      </p:sp>
      <p:sp>
        <p:nvSpPr>
          <p:cNvPr id="19" name="Rounded Rectangle 18"/>
          <p:cNvSpPr/>
          <p:nvPr/>
        </p:nvSpPr>
        <p:spPr>
          <a:xfrm>
            <a:off x="7221794" y="1743588"/>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Map</a:t>
            </a:r>
            <a:endParaRPr lang="en-US" sz="1400" dirty="0">
              <a:solidFill>
                <a:schemeClr val="tx1"/>
              </a:solidFill>
              <a:latin typeface="Helvetica Light"/>
              <a:cs typeface="Helvetica Light"/>
            </a:endParaRPr>
          </a:p>
        </p:txBody>
      </p:sp>
      <p:sp>
        <p:nvSpPr>
          <p:cNvPr id="20" name="Rounded Rectangle 19"/>
          <p:cNvSpPr/>
          <p:nvPr/>
        </p:nvSpPr>
        <p:spPr>
          <a:xfrm>
            <a:off x="367071"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OpenGLView</a:t>
            </a:r>
            <a:endParaRPr lang="en-US" sz="1400" dirty="0">
              <a:solidFill>
                <a:schemeClr val="tx1"/>
              </a:solidFill>
              <a:latin typeface="Helvetica Light"/>
              <a:cs typeface="Helvetica Light"/>
            </a:endParaRPr>
          </a:p>
        </p:txBody>
      </p:sp>
      <p:sp>
        <p:nvSpPr>
          <p:cNvPr id="21" name="Rounded Rectangle 20"/>
          <p:cNvSpPr/>
          <p:nvPr/>
        </p:nvSpPr>
        <p:spPr>
          <a:xfrm>
            <a:off x="2080752"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Picker</a:t>
            </a:r>
            <a:endParaRPr lang="en-US" sz="1400" dirty="0">
              <a:solidFill>
                <a:schemeClr val="tx1"/>
              </a:solidFill>
              <a:latin typeface="Helvetica Light"/>
              <a:cs typeface="Helvetica Light"/>
            </a:endParaRPr>
          </a:p>
        </p:txBody>
      </p:sp>
      <p:sp>
        <p:nvSpPr>
          <p:cNvPr id="22" name="Rounded Rectangle 21"/>
          <p:cNvSpPr/>
          <p:nvPr/>
        </p:nvSpPr>
        <p:spPr>
          <a:xfrm>
            <a:off x="3794433"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ProgressBar</a:t>
            </a:r>
            <a:endParaRPr lang="en-US" sz="1400" dirty="0">
              <a:solidFill>
                <a:schemeClr val="tx1"/>
              </a:solidFill>
              <a:latin typeface="Helvetica Light"/>
              <a:cs typeface="Helvetica Light"/>
            </a:endParaRPr>
          </a:p>
        </p:txBody>
      </p:sp>
      <p:sp>
        <p:nvSpPr>
          <p:cNvPr id="23" name="Rounded Rectangle 22"/>
          <p:cNvSpPr/>
          <p:nvPr/>
        </p:nvSpPr>
        <p:spPr>
          <a:xfrm>
            <a:off x="550811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SearchBar</a:t>
            </a:r>
            <a:endParaRPr lang="en-US" sz="1400" dirty="0">
              <a:solidFill>
                <a:schemeClr val="tx1"/>
              </a:solidFill>
              <a:latin typeface="Helvetica Light"/>
              <a:cs typeface="Helvetica Light"/>
            </a:endParaRPr>
          </a:p>
        </p:txBody>
      </p:sp>
      <p:sp>
        <p:nvSpPr>
          <p:cNvPr id="24" name="Rounded Rectangle 23"/>
          <p:cNvSpPr/>
          <p:nvPr/>
        </p:nvSpPr>
        <p:spPr>
          <a:xfrm>
            <a:off x="7221794" y="2439220"/>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Slider</a:t>
            </a:r>
            <a:endParaRPr lang="en-US" sz="1400" dirty="0">
              <a:solidFill>
                <a:schemeClr val="tx1"/>
              </a:solidFill>
              <a:latin typeface="Helvetica Light"/>
              <a:cs typeface="Helvetica Light"/>
            </a:endParaRPr>
          </a:p>
        </p:txBody>
      </p:sp>
      <p:sp>
        <p:nvSpPr>
          <p:cNvPr id="25" name="Rounded Rectangle 24"/>
          <p:cNvSpPr/>
          <p:nvPr/>
        </p:nvSpPr>
        <p:spPr>
          <a:xfrm>
            <a:off x="367071"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solidFill>
                <a:latin typeface="Helvetica Light"/>
                <a:cs typeface="Helvetica Light"/>
              </a:rPr>
              <a:t>Stepper</a:t>
            </a:r>
            <a:endParaRPr lang="en-US" sz="1400" dirty="0">
              <a:solidFill>
                <a:schemeClr val="tx1"/>
              </a:solidFill>
              <a:latin typeface="Helvetica Light"/>
              <a:cs typeface="Helvetica Light"/>
            </a:endParaRPr>
          </a:p>
        </p:txBody>
      </p:sp>
      <p:sp>
        <p:nvSpPr>
          <p:cNvPr id="26" name="Rounded Rectangle 25"/>
          <p:cNvSpPr/>
          <p:nvPr/>
        </p:nvSpPr>
        <p:spPr>
          <a:xfrm>
            <a:off x="2080752"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TableView</a:t>
            </a:r>
            <a:endParaRPr lang="en-US" sz="1400" dirty="0">
              <a:solidFill>
                <a:schemeClr val="tx1"/>
              </a:solidFill>
              <a:latin typeface="Helvetica Light"/>
              <a:cs typeface="Helvetica Light"/>
            </a:endParaRPr>
          </a:p>
        </p:txBody>
      </p:sp>
      <p:sp>
        <p:nvSpPr>
          <p:cNvPr id="27" name="Rounded Rectangle 26"/>
          <p:cNvSpPr/>
          <p:nvPr/>
        </p:nvSpPr>
        <p:spPr>
          <a:xfrm>
            <a:off x="3794433" y="3134852"/>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TimePicker</a:t>
            </a:r>
            <a:endParaRPr lang="en-US" sz="1400" dirty="0">
              <a:solidFill>
                <a:schemeClr val="tx1"/>
              </a:solidFill>
              <a:latin typeface="Helvetica Light"/>
              <a:cs typeface="Helvetica Light"/>
            </a:endParaRPr>
          </a:p>
        </p:txBody>
      </p:sp>
      <p:sp>
        <p:nvSpPr>
          <p:cNvPr id="28" name="Rounded Rectangle 27"/>
          <p:cNvSpPr/>
          <p:nvPr/>
        </p:nvSpPr>
        <p:spPr>
          <a:xfrm>
            <a:off x="550811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WebView</a:t>
            </a:r>
            <a:endParaRPr lang="en-US" sz="1400" dirty="0">
              <a:solidFill>
                <a:schemeClr val="tx1"/>
              </a:solidFill>
              <a:latin typeface="Helvetica Light"/>
              <a:cs typeface="Helvetica Light"/>
            </a:endParaRPr>
          </a:p>
        </p:txBody>
      </p:sp>
      <p:sp>
        <p:nvSpPr>
          <p:cNvPr id="29" name="Rounded Rectangle 28"/>
          <p:cNvSpPr/>
          <p:nvPr/>
        </p:nvSpPr>
        <p:spPr>
          <a:xfrm>
            <a:off x="7221794" y="3140587"/>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EntryCell</a:t>
            </a:r>
            <a:endParaRPr lang="en-US" sz="1400" dirty="0">
              <a:solidFill>
                <a:schemeClr val="tx1"/>
              </a:solidFill>
              <a:latin typeface="Helvetica Light"/>
              <a:cs typeface="Helvetica Light"/>
            </a:endParaRPr>
          </a:p>
        </p:txBody>
      </p:sp>
      <p:sp>
        <p:nvSpPr>
          <p:cNvPr id="30" name="Rounded Rectangle 29"/>
          <p:cNvSpPr/>
          <p:nvPr/>
        </p:nvSpPr>
        <p:spPr>
          <a:xfrm>
            <a:off x="367071"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ImageCell</a:t>
            </a:r>
            <a:endParaRPr lang="en-US" sz="1400" dirty="0">
              <a:solidFill>
                <a:schemeClr val="tx1"/>
              </a:solidFill>
              <a:latin typeface="Helvetica Light"/>
              <a:cs typeface="Helvetica Light"/>
            </a:endParaRPr>
          </a:p>
        </p:txBody>
      </p:sp>
      <p:sp>
        <p:nvSpPr>
          <p:cNvPr id="31" name="Rounded Rectangle 30"/>
          <p:cNvSpPr/>
          <p:nvPr/>
        </p:nvSpPr>
        <p:spPr>
          <a:xfrm>
            <a:off x="2080752"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SwitchCell</a:t>
            </a:r>
            <a:endParaRPr lang="en-US" sz="1400" dirty="0">
              <a:solidFill>
                <a:schemeClr val="tx1"/>
              </a:solidFill>
              <a:latin typeface="Helvetica Light"/>
              <a:cs typeface="Helvetica Light"/>
            </a:endParaRPr>
          </a:p>
        </p:txBody>
      </p:sp>
      <p:sp>
        <p:nvSpPr>
          <p:cNvPr id="32" name="Rounded Rectangle 31"/>
          <p:cNvSpPr/>
          <p:nvPr/>
        </p:nvSpPr>
        <p:spPr>
          <a:xfrm>
            <a:off x="3794433"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TextCell</a:t>
            </a:r>
            <a:endParaRPr lang="en-US" sz="1400" dirty="0">
              <a:solidFill>
                <a:schemeClr val="tx1"/>
              </a:solidFill>
              <a:latin typeface="Helvetica Light"/>
              <a:cs typeface="Helvetica Light"/>
            </a:endParaRPr>
          </a:p>
        </p:txBody>
      </p:sp>
      <p:sp>
        <p:nvSpPr>
          <p:cNvPr id="33" name="Rounded Rectangle 32"/>
          <p:cNvSpPr/>
          <p:nvPr/>
        </p:nvSpPr>
        <p:spPr>
          <a:xfrm>
            <a:off x="5508114" y="3830485"/>
            <a:ext cx="1525639" cy="499806"/>
          </a:xfrm>
          <a:prstGeom prst="roundRect">
            <a:avLst/>
          </a:prstGeom>
          <a:solidFill>
            <a:srgbClr val="B4BCB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err="1" smtClean="0">
                <a:solidFill>
                  <a:schemeClr val="tx1"/>
                </a:solidFill>
                <a:latin typeface="Helvetica Light"/>
                <a:cs typeface="Helvetica Light"/>
              </a:rPr>
              <a:t>ViewCell</a:t>
            </a:r>
            <a:endParaRPr lang="en-US" sz="1400" dirty="0">
              <a:solidFill>
                <a:schemeClr val="tx1"/>
              </a:solidFill>
              <a:latin typeface="Helvetica Light"/>
              <a:cs typeface="Helvetica Light"/>
            </a:endParaRPr>
          </a:p>
        </p:txBody>
      </p:sp>
    </p:spTree>
    <p:extLst>
      <p:ext uri="{BB962C8B-B14F-4D97-AF65-F5344CB8AC3E}">
        <p14:creationId xmlns:p14="http://schemas.microsoft.com/office/powerpoint/2010/main" val="3309104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350"/>
                                        <p:tgtEl>
                                          <p:spTgt spid="3"/>
                                        </p:tgtEl>
                                      </p:cBhvr>
                                    </p:animEffect>
                                  </p:childTnLst>
                                </p:cTn>
                              </p:par>
                            </p:childTnLst>
                          </p:cTn>
                        </p:par>
                        <p:par>
                          <p:cTn id="8" fill="hold">
                            <p:stCondLst>
                              <p:cond delay="35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350"/>
                                        <p:tgtEl>
                                          <p:spTgt spid="11"/>
                                        </p:tgtEl>
                                      </p:cBhvr>
                                    </p:animEffect>
                                  </p:childTnLst>
                                </p:cTn>
                              </p:par>
                            </p:childTnLst>
                          </p:cTn>
                        </p:par>
                        <p:par>
                          <p:cTn id="12" fill="hold">
                            <p:stCondLst>
                              <p:cond delay="7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350"/>
                                        <p:tgtEl>
                                          <p:spTgt spid="12"/>
                                        </p:tgtEl>
                                      </p:cBhvr>
                                    </p:animEffect>
                                  </p:childTnLst>
                                </p:cTn>
                              </p:par>
                            </p:childTnLst>
                          </p:cTn>
                        </p:par>
                        <p:par>
                          <p:cTn id="16" fill="hold">
                            <p:stCondLst>
                              <p:cond delay="105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350"/>
                                        <p:tgtEl>
                                          <p:spTgt spid="13"/>
                                        </p:tgtEl>
                                      </p:cBhvr>
                                    </p:animEffect>
                                  </p:childTnLst>
                                </p:cTn>
                              </p:par>
                            </p:childTnLst>
                          </p:cTn>
                        </p:par>
                        <p:par>
                          <p:cTn id="20" fill="hold">
                            <p:stCondLst>
                              <p:cond delay="1400"/>
                            </p:stCondLst>
                            <p:childTnLst>
                              <p:par>
                                <p:cTn id="21" presetID="10" presetClass="entr" presetSubtype="0" fill="hold" grpId="0"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350"/>
                                        <p:tgtEl>
                                          <p:spTgt spid="14"/>
                                        </p:tgtEl>
                                      </p:cBhvr>
                                    </p:animEffect>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350"/>
                                        <p:tgtEl>
                                          <p:spTgt spid="15"/>
                                        </p:tgtEl>
                                      </p:cBhvr>
                                    </p:animEffect>
                                  </p:childTnLst>
                                </p:cTn>
                              </p:par>
                            </p:childTnLst>
                          </p:cTn>
                        </p:par>
                        <p:par>
                          <p:cTn id="28" fill="hold">
                            <p:stCondLst>
                              <p:cond delay="21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350"/>
                                        <p:tgtEl>
                                          <p:spTgt spid="16"/>
                                        </p:tgtEl>
                                      </p:cBhvr>
                                    </p:animEffect>
                                  </p:childTnLst>
                                </p:cTn>
                              </p:par>
                            </p:childTnLst>
                          </p:cTn>
                        </p:par>
                        <p:par>
                          <p:cTn id="32" fill="hold">
                            <p:stCondLst>
                              <p:cond delay="245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350"/>
                                        <p:tgtEl>
                                          <p:spTgt spid="17"/>
                                        </p:tgtEl>
                                      </p:cBhvr>
                                    </p:animEffect>
                                  </p:childTnLst>
                                </p:cTn>
                              </p:par>
                            </p:childTnLst>
                          </p:cTn>
                        </p:par>
                        <p:par>
                          <p:cTn id="36" fill="hold">
                            <p:stCondLst>
                              <p:cond delay="2800"/>
                            </p:stCondLst>
                            <p:childTnLst>
                              <p:par>
                                <p:cTn id="37" presetID="10"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350"/>
                                        <p:tgtEl>
                                          <p:spTgt spid="18"/>
                                        </p:tgtEl>
                                      </p:cBhvr>
                                    </p:animEffect>
                                  </p:childTnLst>
                                </p:cTn>
                              </p:par>
                            </p:childTnLst>
                          </p:cTn>
                        </p:par>
                        <p:par>
                          <p:cTn id="40" fill="hold">
                            <p:stCondLst>
                              <p:cond delay="3150"/>
                            </p:stCondLst>
                            <p:childTnLst>
                              <p:par>
                                <p:cTn id="41" presetID="10" presetClass="entr" presetSubtype="0" fill="hold" grpId="0" nodeType="after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350"/>
                                        <p:tgtEl>
                                          <p:spTgt spid="19"/>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350"/>
                                        <p:tgtEl>
                                          <p:spTgt spid="20"/>
                                        </p:tgtEl>
                                      </p:cBhvr>
                                    </p:animEffect>
                                  </p:childTnLst>
                                </p:cTn>
                              </p:par>
                            </p:childTnLst>
                          </p:cTn>
                        </p:par>
                        <p:par>
                          <p:cTn id="48" fill="hold">
                            <p:stCondLst>
                              <p:cond delay="3850"/>
                            </p:stCondLst>
                            <p:childTnLst>
                              <p:par>
                                <p:cTn id="49" presetID="10" presetClass="entr" presetSubtype="0" fill="hold" grpId="0"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350"/>
                                        <p:tgtEl>
                                          <p:spTgt spid="21"/>
                                        </p:tgtEl>
                                      </p:cBhvr>
                                    </p:animEffect>
                                  </p:childTnLst>
                                </p:cTn>
                              </p:par>
                            </p:childTnLst>
                          </p:cTn>
                        </p:par>
                        <p:par>
                          <p:cTn id="52" fill="hold">
                            <p:stCondLst>
                              <p:cond delay="4200"/>
                            </p:stCondLst>
                            <p:childTnLst>
                              <p:par>
                                <p:cTn id="53" presetID="10"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350"/>
                                        <p:tgtEl>
                                          <p:spTgt spid="22"/>
                                        </p:tgtEl>
                                      </p:cBhvr>
                                    </p:animEffect>
                                  </p:childTnLst>
                                </p:cTn>
                              </p:par>
                            </p:childTnLst>
                          </p:cTn>
                        </p:par>
                        <p:par>
                          <p:cTn id="56" fill="hold">
                            <p:stCondLst>
                              <p:cond delay="4550"/>
                            </p:stCondLst>
                            <p:childTnLst>
                              <p:par>
                                <p:cTn id="57" presetID="10" presetClass="entr" presetSubtype="0" fill="hold" grpId="0"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350"/>
                                        <p:tgtEl>
                                          <p:spTgt spid="23"/>
                                        </p:tgtEl>
                                      </p:cBhvr>
                                    </p:animEffect>
                                  </p:childTnLst>
                                </p:cTn>
                              </p:par>
                            </p:childTnLst>
                          </p:cTn>
                        </p:par>
                        <p:par>
                          <p:cTn id="60" fill="hold">
                            <p:stCondLst>
                              <p:cond delay="4900"/>
                            </p:stCondLst>
                            <p:childTnLst>
                              <p:par>
                                <p:cTn id="61" presetID="10" presetClass="entr" presetSubtype="0"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350"/>
                                        <p:tgtEl>
                                          <p:spTgt spid="24"/>
                                        </p:tgtEl>
                                      </p:cBhvr>
                                    </p:animEffect>
                                  </p:childTnLst>
                                </p:cTn>
                              </p:par>
                            </p:childTnLst>
                          </p:cTn>
                        </p:par>
                        <p:par>
                          <p:cTn id="64" fill="hold">
                            <p:stCondLst>
                              <p:cond delay="5250"/>
                            </p:stCondLst>
                            <p:childTnLst>
                              <p:par>
                                <p:cTn id="65" presetID="10" presetClass="entr" presetSubtype="0" fill="hold" grpId="0" nodeType="after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350"/>
                                        <p:tgtEl>
                                          <p:spTgt spid="25"/>
                                        </p:tgtEl>
                                      </p:cBhvr>
                                    </p:animEffect>
                                  </p:childTnLst>
                                </p:cTn>
                              </p:par>
                            </p:childTnLst>
                          </p:cTn>
                        </p:par>
                        <p:par>
                          <p:cTn id="68" fill="hold">
                            <p:stCondLst>
                              <p:cond delay="5600"/>
                            </p:stCondLst>
                            <p:childTnLst>
                              <p:par>
                                <p:cTn id="69" presetID="10" presetClass="entr" presetSubtype="0" fill="hold" grpId="0" nodeType="after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350"/>
                                        <p:tgtEl>
                                          <p:spTgt spid="26"/>
                                        </p:tgtEl>
                                      </p:cBhvr>
                                    </p:animEffect>
                                  </p:childTnLst>
                                </p:cTn>
                              </p:par>
                            </p:childTnLst>
                          </p:cTn>
                        </p:par>
                        <p:par>
                          <p:cTn id="72" fill="hold">
                            <p:stCondLst>
                              <p:cond delay="5950"/>
                            </p:stCondLst>
                            <p:childTnLst>
                              <p:par>
                                <p:cTn id="73" presetID="10" presetClass="entr" presetSubtype="0"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350"/>
                                        <p:tgtEl>
                                          <p:spTgt spid="27"/>
                                        </p:tgtEl>
                                      </p:cBhvr>
                                    </p:animEffect>
                                  </p:childTnLst>
                                </p:cTn>
                              </p:par>
                            </p:childTnLst>
                          </p:cTn>
                        </p:par>
                        <p:par>
                          <p:cTn id="76" fill="hold">
                            <p:stCondLst>
                              <p:cond delay="6300"/>
                            </p:stCondLst>
                            <p:childTnLst>
                              <p:par>
                                <p:cTn id="77" presetID="10"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350"/>
                                        <p:tgtEl>
                                          <p:spTgt spid="28"/>
                                        </p:tgtEl>
                                      </p:cBhvr>
                                    </p:animEffect>
                                  </p:childTnLst>
                                </p:cTn>
                              </p:par>
                            </p:childTnLst>
                          </p:cTn>
                        </p:par>
                        <p:par>
                          <p:cTn id="80" fill="hold">
                            <p:stCondLst>
                              <p:cond delay="6650"/>
                            </p:stCondLst>
                            <p:childTnLst>
                              <p:par>
                                <p:cTn id="81" presetID="10" presetClass="entr" presetSubtype="0"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350"/>
                                        <p:tgtEl>
                                          <p:spTgt spid="29"/>
                                        </p:tgtEl>
                                      </p:cBhvr>
                                    </p:animEffect>
                                  </p:childTnLst>
                                </p:cTn>
                              </p:par>
                            </p:childTnLst>
                          </p:cTn>
                        </p:par>
                        <p:par>
                          <p:cTn id="84" fill="hold">
                            <p:stCondLst>
                              <p:cond delay="7000"/>
                            </p:stCondLst>
                            <p:childTnLst>
                              <p:par>
                                <p:cTn id="85" presetID="10" presetClass="entr" presetSubtype="0" fill="hold" grpId="0" nodeType="after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350"/>
                                        <p:tgtEl>
                                          <p:spTgt spid="30"/>
                                        </p:tgtEl>
                                      </p:cBhvr>
                                    </p:animEffect>
                                  </p:childTnLst>
                                </p:cTn>
                              </p:par>
                            </p:childTnLst>
                          </p:cTn>
                        </p:par>
                        <p:par>
                          <p:cTn id="88" fill="hold">
                            <p:stCondLst>
                              <p:cond delay="7350"/>
                            </p:stCondLst>
                            <p:childTnLst>
                              <p:par>
                                <p:cTn id="89" presetID="10" presetClass="entr" presetSubtype="0" fill="hold" grpId="0" nodeType="afterEffect">
                                  <p:stCondLst>
                                    <p:cond delay="0"/>
                                  </p:stCondLst>
                                  <p:childTnLst>
                                    <p:set>
                                      <p:cBhvr>
                                        <p:cTn id="90" dur="1" fill="hold">
                                          <p:stCondLst>
                                            <p:cond delay="0"/>
                                          </p:stCondLst>
                                        </p:cTn>
                                        <p:tgtEl>
                                          <p:spTgt spid="31"/>
                                        </p:tgtEl>
                                        <p:attrNameLst>
                                          <p:attrName>style.visibility</p:attrName>
                                        </p:attrNameLst>
                                      </p:cBhvr>
                                      <p:to>
                                        <p:strVal val="visible"/>
                                      </p:to>
                                    </p:set>
                                    <p:animEffect transition="in" filter="fade">
                                      <p:cBhvr>
                                        <p:cTn id="91" dur="350"/>
                                        <p:tgtEl>
                                          <p:spTgt spid="31"/>
                                        </p:tgtEl>
                                      </p:cBhvr>
                                    </p:animEffect>
                                  </p:childTnLst>
                                </p:cTn>
                              </p:par>
                            </p:childTnLst>
                          </p:cTn>
                        </p:par>
                        <p:par>
                          <p:cTn id="92" fill="hold">
                            <p:stCondLst>
                              <p:cond delay="7700"/>
                            </p:stCondLst>
                            <p:childTnLst>
                              <p:par>
                                <p:cTn id="93" presetID="10" presetClass="entr" presetSubtype="0" fill="hold" grpId="0" nodeType="after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350"/>
                                        <p:tgtEl>
                                          <p:spTgt spid="32"/>
                                        </p:tgtEl>
                                      </p:cBhvr>
                                    </p:animEffect>
                                  </p:childTnLst>
                                </p:cTn>
                              </p:par>
                            </p:childTnLst>
                          </p:cTn>
                        </p:par>
                        <p:par>
                          <p:cTn id="96" fill="hold">
                            <p:stCondLst>
                              <p:cond delay="8050"/>
                            </p:stCondLst>
                            <p:childTnLst>
                              <p:par>
                                <p:cTn id="97" presetID="10" presetClass="entr" presetSubtype="0" fill="hold" grpId="0" nodeType="after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3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 y="152400"/>
            <a:ext cx="7289800" cy="590550"/>
          </a:xfrm>
        </p:spPr>
        <p:txBody>
          <a:bodyPr>
            <a:noAutofit/>
          </a:bodyPr>
          <a:lstStyle/>
          <a:p>
            <a:r>
              <a:rPr lang="en-US" sz="3200" dirty="0" err="1" smtClean="0">
                <a:solidFill>
                  <a:srgbClr val="1F497D"/>
                </a:solidFill>
              </a:rPr>
              <a:t>Xamarin.Forms</a:t>
            </a:r>
            <a:r>
              <a:rPr lang="en-US" sz="3200" dirty="0" smtClean="0">
                <a:solidFill>
                  <a:srgbClr val="1F497D"/>
                </a:solidFill>
              </a:rPr>
              <a:t> in Action</a:t>
            </a:r>
            <a:endParaRPr lang="en-US" sz="3200" dirty="0">
              <a:solidFill>
                <a:srgbClr val="1F497D"/>
              </a:solidFill>
            </a:endParaRPr>
          </a:p>
        </p:txBody>
      </p:sp>
      <p:pic>
        <p:nvPicPr>
          <p:cNvPr id="3" name="Xamarin.Forms Introduction for Xamarin 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04900" y="882650"/>
            <a:ext cx="7213600" cy="4057650"/>
          </a:xfrm>
          <a:prstGeom prst="rect">
            <a:avLst/>
          </a:prstGeom>
        </p:spPr>
      </p:pic>
    </p:spTree>
    <p:extLst>
      <p:ext uri="{BB962C8B-B14F-4D97-AF65-F5344CB8AC3E}">
        <p14:creationId xmlns:p14="http://schemas.microsoft.com/office/powerpoint/2010/main" val="918159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DEMO</a:t>
            </a:r>
            <a:endParaRPr lang="en-US" dirty="0">
              <a:solidFill>
                <a:srgbClr val="1F497D"/>
              </a:solidFill>
            </a:endParaRPr>
          </a:p>
        </p:txBody>
      </p:sp>
    </p:spTree>
    <p:extLst>
      <p:ext uri="{BB962C8B-B14F-4D97-AF65-F5344CB8AC3E}">
        <p14:creationId xmlns:p14="http://schemas.microsoft.com/office/powerpoint/2010/main" val="121053361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1F497D"/>
                </a:solidFill>
              </a:rPr>
              <a:t>Xamarin 3 Recap</a:t>
            </a:r>
            <a:endParaRPr lang="en-US" sz="3200" dirty="0">
              <a:solidFill>
                <a:srgbClr val="1F497D"/>
              </a:solidFill>
            </a:endParaRPr>
          </a:p>
        </p:txBody>
      </p:sp>
      <p:sp>
        <p:nvSpPr>
          <p:cNvPr id="3" name="Content Placeholder 2"/>
          <p:cNvSpPr>
            <a:spLocks noGrp="1"/>
          </p:cNvSpPr>
          <p:nvPr>
            <p:ph idx="4294967295"/>
          </p:nvPr>
        </p:nvSpPr>
        <p:spPr>
          <a:xfrm>
            <a:off x="266700" y="1068388"/>
            <a:ext cx="5016500" cy="3298825"/>
          </a:xfrm>
        </p:spPr>
        <p:txBody>
          <a:bodyPr>
            <a:noAutofit/>
          </a:bodyPr>
          <a:lstStyle/>
          <a:p>
            <a:pPr>
              <a:lnSpc>
                <a:spcPct val="130000"/>
              </a:lnSpc>
              <a:buFont typeface="Wingdings" charset="2"/>
              <a:buChar char="§"/>
            </a:pPr>
            <a:r>
              <a:rPr lang="en-US" sz="2400" dirty="0" smtClean="0">
                <a:solidFill>
                  <a:srgbClr val="666666"/>
                </a:solidFill>
              </a:rPr>
              <a:t>Xamarin Designer for iOS</a:t>
            </a:r>
          </a:p>
          <a:p>
            <a:pPr>
              <a:lnSpc>
                <a:spcPct val="130000"/>
              </a:lnSpc>
              <a:buFont typeface="Wingdings" charset="2"/>
              <a:buChar char="§"/>
            </a:pPr>
            <a:r>
              <a:rPr lang="en-US" sz="2400" dirty="0">
                <a:solidFill>
                  <a:srgbClr val="666666"/>
                </a:solidFill>
              </a:rPr>
              <a:t>Major IDE Enhancements</a:t>
            </a:r>
          </a:p>
          <a:p>
            <a:pPr>
              <a:lnSpc>
                <a:spcPct val="130000"/>
              </a:lnSpc>
              <a:buFont typeface="Wingdings" charset="2"/>
              <a:buChar char="§"/>
            </a:pPr>
            <a:r>
              <a:rPr lang="en-US" sz="2400" dirty="0">
                <a:solidFill>
                  <a:srgbClr val="666666"/>
                </a:solidFill>
              </a:rPr>
              <a:t>Improved Code </a:t>
            </a:r>
            <a:r>
              <a:rPr lang="en-US" sz="2400" dirty="0" smtClean="0">
                <a:solidFill>
                  <a:srgbClr val="666666"/>
                </a:solidFill>
              </a:rPr>
              <a:t>Sharing</a:t>
            </a:r>
          </a:p>
          <a:p>
            <a:pPr>
              <a:lnSpc>
                <a:spcPct val="130000"/>
              </a:lnSpc>
              <a:buFont typeface="Wingdings" charset="2"/>
              <a:buChar char="§"/>
            </a:pPr>
            <a:r>
              <a:rPr lang="en-US" sz="2400" dirty="0" err="1" smtClean="0">
                <a:solidFill>
                  <a:srgbClr val="666666"/>
                </a:solidFill>
              </a:rPr>
              <a:t>Xamarin.Forms</a:t>
            </a:r>
            <a:endParaRPr lang="en-US" sz="2400" dirty="0" smtClean="0">
              <a:solidFill>
                <a:srgbClr val="666666"/>
              </a:solidFill>
            </a:endParaRPr>
          </a:p>
          <a:p>
            <a:pPr>
              <a:lnSpc>
                <a:spcPct val="130000"/>
              </a:lnSpc>
              <a:buFont typeface="Wingdings" charset="2"/>
              <a:buChar char="§"/>
            </a:pPr>
            <a:r>
              <a:rPr lang="en-US" sz="2400" dirty="0" smtClean="0">
                <a:solidFill>
                  <a:srgbClr val="666666"/>
                </a:solidFill>
              </a:rPr>
              <a:t>So much more!</a:t>
            </a:r>
          </a:p>
        </p:txBody>
      </p:sp>
      <p:pic>
        <p:nvPicPr>
          <p:cNvPr id="7" name="Picture 6"/>
          <p:cNvPicPr>
            <a:picLocks noChangeAspect="1"/>
          </p:cNvPicPr>
          <p:nvPr/>
        </p:nvPicPr>
        <p:blipFill rotWithShape="1">
          <a:blip r:embed="rId2"/>
          <a:srcRect l="30179" t="-7" r="28976" b="38620"/>
          <a:stretch/>
        </p:blipFill>
        <p:spPr>
          <a:xfrm>
            <a:off x="5436108" y="1568663"/>
            <a:ext cx="3090672" cy="2322576"/>
          </a:xfrm>
          <a:prstGeom prst="rect">
            <a:avLst/>
          </a:prstGeom>
        </p:spPr>
      </p:pic>
    </p:spTree>
    <p:extLst>
      <p:ext uri="{BB962C8B-B14F-4D97-AF65-F5344CB8AC3E}">
        <p14:creationId xmlns:p14="http://schemas.microsoft.com/office/powerpoint/2010/main" val="20501372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smtClean="0"/>
              <a:t>Try Xamarin</a:t>
            </a:r>
          </a:p>
          <a:p>
            <a:r>
              <a:rPr lang="en-US" dirty="0" smtClean="0"/>
              <a:t>Today</a:t>
            </a: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441699" y="612753"/>
            <a:ext cx="5080455" cy="4530747"/>
          </a:xfrm>
          <a:prstGeom prst="rect">
            <a:avLst/>
          </a:prstGeom>
        </p:spPr>
      </p:pic>
    </p:spTree>
    <p:extLst>
      <p:ext uri="{BB962C8B-B14F-4D97-AF65-F5344CB8AC3E}">
        <p14:creationId xmlns:p14="http://schemas.microsoft.com/office/powerpoint/2010/main" val="237010031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Learn more</a:t>
            </a:r>
            <a:endParaRPr lang="en-US" sz="3200" dirty="0"/>
          </a:p>
        </p:txBody>
      </p:sp>
      <p:pic>
        <p:nvPicPr>
          <p:cNvPr id="3"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79600" y="1285875"/>
            <a:ext cx="518477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2"/>
          <p:cNvSpPr txBox="1">
            <a:spLocks noChangeArrowheads="1"/>
          </p:cNvSpPr>
          <p:nvPr/>
        </p:nvSpPr>
        <p:spPr bwMode="auto">
          <a:xfrm>
            <a:off x="0" y="3206750"/>
            <a:ext cx="914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algn="ctr" eaLnBrk="1" hangingPunct="1"/>
            <a:r>
              <a:rPr lang="en-US" sz="2800" b="1" dirty="0">
                <a:solidFill>
                  <a:srgbClr val="595959"/>
                </a:solidFill>
                <a:latin typeface="Helvetica"/>
                <a:cs typeface="Helvetica"/>
              </a:rPr>
              <a:t>Unrivaled Mobile Development Training</a:t>
            </a:r>
          </a:p>
        </p:txBody>
      </p:sp>
      <p:sp>
        <p:nvSpPr>
          <p:cNvPr id="5" name="Rectangle 4"/>
          <p:cNvSpPr>
            <a:spLocks noChangeArrowheads="1"/>
          </p:cNvSpPr>
          <p:nvPr/>
        </p:nvSpPr>
        <p:spPr bwMode="auto">
          <a:xfrm>
            <a:off x="0" y="3749675"/>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400" dirty="0">
                <a:solidFill>
                  <a:srgbClr val="595959"/>
                </a:solidFill>
                <a:latin typeface="Helvetica Light"/>
                <a:cs typeface="Helvetica Light"/>
              </a:rPr>
              <a:t>Live unlimited mobile development training from mobile experts, </a:t>
            </a:r>
            <a:br>
              <a:rPr lang="en-US" sz="2400" dirty="0">
                <a:solidFill>
                  <a:srgbClr val="595959"/>
                </a:solidFill>
                <a:latin typeface="Helvetica Light"/>
                <a:cs typeface="Helvetica Light"/>
              </a:rPr>
            </a:br>
            <a:r>
              <a:rPr lang="en-US" sz="2400" dirty="0">
                <a:solidFill>
                  <a:srgbClr val="595959"/>
                </a:solidFill>
                <a:latin typeface="Helvetica Light"/>
                <a:cs typeface="Helvetica Light"/>
              </a:rPr>
              <a:t>in your time-zone, on your schedule and as often as you'd like</a:t>
            </a:r>
          </a:p>
        </p:txBody>
      </p:sp>
    </p:spTree>
    <p:extLst>
      <p:ext uri="{BB962C8B-B14F-4D97-AF65-F5344CB8AC3E}">
        <p14:creationId xmlns:p14="http://schemas.microsoft.com/office/powerpoint/2010/main" val="295625060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5442"/>
            <a:ext cx="8534400" cy="484957"/>
          </a:xfrm>
        </p:spPr>
        <p:txBody>
          <a:bodyPr>
            <a:noAutofit/>
          </a:bodyPr>
          <a:lstStyle/>
          <a:p>
            <a:r>
              <a:rPr lang="en-US" sz="2400" dirty="0" smtClean="0"/>
              <a:t>Key Attendees</a:t>
            </a:r>
            <a:endParaRPr lang="en-US" sz="2400" dirty="0"/>
          </a:p>
        </p:txBody>
      </p:sp>
      <p:sp>
        <p:nvSpPr>
          <p:cNvPr id="9" name="TextBox 8"/>
          <p:cNvSpPr txBox="1"/>
          <p:nvPr/>
        </p:nvSpPr>
        <p:spPr>
          <a:xfrm>
            <a:off x="9474200" y="5858933"/>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sp>
        <p:nvSpPr>
          <p:cNvPr id="10" name="TextBox 9"/>
          <p:cNvSpPr txBox="1"/>
          <p:nvPr/>
        </p:nvSpPr>
        <p:spPr>
          <a:xfrm>
            <a:off x="9398000" y="5816600"/>
            <a:ext cx="184666"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prstClr val="black"/>
              </a:solidFill>
              <a:latin typeface="Calibri"/>
              <a:ea typeface="+mn-ea"/>
            </a:endParaRPr>
          </a:p>
        </p:txBody>
      </p:sp>
      <p:pic>
        <p:nvPicPr>
          <p:cNvPr id="3" name="Picture 2" descr="2014-0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 y="-28788"/>
            <a:ext cx="9794240" cy="5197787"/>
          </a:xfrm>
          <a:prstGeom prst="rect">
            <a:avLst/>
          </a:prstGeom>
        </p:spPr>
      </p:pic>
      <p:pic>
        <p:nvPicPr>
          <p:cNvPr id="4" name="Picture 3" descr="ba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174" y="-171450"/>
            <a:ext cx="2441448" cy="2414016"/>
          </a:xfrm>
          <a:prstGeom prst="rect">
            <a:avLst/>
          </a:prstGeom>
        </p:spPr>
      </p:pic>
    </p:spTree>
    <p:extLst>
      <p:ext uri="{BB962C8B-B14F-4D97-AF65-F5344CB8AC3E}">
        <p14:creationId xmlns:p14="http://schemas.microsoft.com/office/powerpoint/2010/main" val="266266084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8"/>
          <p:cNvSpPr>
            <a:spLocks noChangeArrowheads="1"/>
          </p:cNvSpPr>
          <p:nvPr/>
        </p:nvSpPr>
        <p:spPr bwMode="gray">
          <a:xfrm>
            <a:off x="5527675" y="1207439"/>
            <a:ext cx="2367774" cy="43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p>
            <a:pPr defTabSz="914400"/>
            <a:endParaRPr lang="de-DE" sz="3200" b="1" dirty="0">
              <a:solidFill>
                <a:srgbClr val="254061"/>
              </a:solidFill>
              <a:latin typeface="Myriad Pro"/>
              <a:cs typeface="Myriad Pro"/>
            </a:endParaRPr>
          </a:p>
        </p:txBody>
      </p:sp>
      <p:sp>
        <p:nvSpPr>
          <p:cNvPr id="32" name="TextBox 31"/>
          <p:cNvSpPr txBox="1"/>
          <p:nvPr/>
        </p:nvSpPr>
        <p:spPr>
          <a:xfrm>
            <a:off x="9363350" y="3057071"/>
            <a:ext cx="184666" cy="369332"/>
          </a:xfrm>
          <a:prstGeom prst="rect">
            <a:avLst/>
          </a:prstGeom>
          <a:noFill/>
        </p:spPr>
        <p:txBody>
          <a:bodyPr wrap="none" rtlCol="0">
            <a:spAutoFit/>
          </a:bodyPr>
          <a:lstStyle/>
          <a:p>
            <a:endParaRPr lang="en-US" dirty="0">
              <a:solidFill>
                <a:srgbClr val="000000"/>
              </a:solidFill>
            </a:endParaRPr>
          </a:p>
        </p:txBody>
      </p:sp>
      <p:sp>
        <p:nvSpPr>
          <p:cNvPr id="40" name="Text Placeholder 2"/>
          <p:cNvSpPr txBox="1">
            <a:spLocks/>
          </p:cNvSpPr>
          <p:nvPr/>
        </p:nvSpPr>
        <p:spPr>
          <a:xfrm>
            <a:off x="771772" y="4176805"/>
            <a:ext cx="8118229" cy="762086"/>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charset="0"/>
              <a:buNone/>
            </a:pPr>
            <a:endParaRPr lang="en-US" sz="2400" baseline="30000" dirty="0" smtClean="0">
              <a:solidFill>
                <a:srgbClr val="FFFFFF"/>
              </a:solidFill>
              <a:latin typeface="Source Sans Pro"/>
              <a:cs typeface="Source Sans Pro"/>
            </a:endParaRPr>
          </a:p>
        </p:txBody>
      </p:sp>
      <p:pic>
        <p:nvPicPr>
          <p:cNvPr id="5" name="Picture 4"/>
          <p:cNvPicPr>
            <a:picLocks noChangeAspect="1"/>
          </p:cNvPicPr>
          <p:nvPr/>
        </p:nvPicPr>
        <p:blipFill>
          <a:blip r:embed="rId3"/>
          <a:stretch>
            <a:fillRect/>
          </a:stretch>
        </p:blipFill>
        <p:spPr>
          <a:xfrm>
            <a:off x="0" y="0"/>
            <a:ext cx="10161796" cy="5940449"/>
          </a:xfrm>
          <a:prstGeom prst="rect">
            <a:avLst/>
          </a:prstGeom>
        </p:spPr>
      </p:pic>
      <p:pic>
        <p:nvPicPr>
          <p:cNvPr id="11" name="Picture 10" descr="drak blue bg.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8099" y="4481693"/>
            <a:ext cx="9182099" cy="1474607"/>
          </a:xfrm>
          <a:prstGeom prst="rect">
            <a:avLst/>
          </a:prstGeom>
        </p:spPr>
      </p:pic>
      <p:sp>
        <p:nvSpPr>
          <p:cNvPr id="12" name="Title 1"/>
          <p:cNvSpPr txBox="1">
            <a:spLocks/>
          </p:cNvSpPr>
          <p:nvPr/>
        </p:nvSpPr>
        <p:spPr>
          <a:xfrm>
            <a:off x="-38100" y="4645610"/>
            <a:ext cx="9182100" cy="509368"/>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Segoe UI" panose="020B0502040204020203" pitchFamily="34" charset="0"/>
                <a:ea typeface="+mj-ea"/>
                <a:cs typeface="Segoe UI" panose="020B0502040204020203" pitchFamily="34" charset="0"/>
              </a:defRPr>
            </a:lvl1pPr>
          </a:lstStyle>
          <a:p>
            <a:r>
              <a:rPr lang="en-US" sz="2000" dirty="0" smtClean="0">
                <a:solidFill>
                  <a:srgbClr val="FFFFFF"/>
                </a:solidFill>
                <a:latin typeface="Helvetica"/>
                <a:cs typeface="Helvetica"/>
              </a:rPr>
              <a:t>Get Started Today: xamarin.com/download</a:t>
            </a:r>
            <a:endParaRPr lang="en-US" sz="2000" dirty="0">
              <a:solidFill>
                <a:srgbClr val="FFFFFF"/>
              </a:solidFill>
              <a:latin typeface="Helvetica"/>
              <a:cs typeface="Helvetica"/>
            </a:endParaRPr>
          </a:p>
        </p:txBody>
      </p:sp>
      <p:pic>
        <p:nvPicPr>
          <p:cNvPr id="13" name="Picture 12" descr="drak blue bg.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1866901" y="-789511"/>
            <a:ext cx="9182099" cy="1474607"/>
          </a:xfrm>
          <a:prstGeom prst="rect">
            <a:avLst/>
          </a:prstGeom>
        </p:spPr>
      </p:pic>
    </p:spTree>
    <p:extLst>
      <p:ext uri="{BB962C8B-B14F-4D97-AF65-F5344CB8AC3E}">
        <p14:creationId xmlns:p14="http://schemas.microsoft.com/office/powerpoint/2010/main" val="42692572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1F497D"/>
                </a:solidFill>
              </a:rPr>
              <a:t>Architecting </a:t>
            </a:r>
            <a:br>
              <a:rPr lang="en-US" dirty="0" smtClean="0">
                <a:solidFill>
                  <a:srgbClr val="1F497D"/>
                </a:solidFill>
              </a:rPr>
            </a:br>
            <a:r>
              <a:rPr lang="en-US" dirty="0" smtClean="0">
                <a:solidFill>
                  <a:srgbClr val="1F497D"/>
                </a:solidFill>
              </a:rPr>
              <a:t>Mobile Apps</a:t>
            </a:r>
            <a:endParaRPr lang="en-US" dirty="0">
              <a:solidFill>
                <a:srgbClr val="1F497D"/>
              </a:solidFill>
            </a:endParaRPr>
          </a:p>
        </p:txBody>
      </p:sp>
    </p:spTree>
    <p:extLst>
      <p:ext uri="{BB962C8B-B14F-4D97-AF65-F5344CB8AC3E}">
        <p14:creationId xmlns:p14="http://schemas.microsoft.com/office/powerpoint/2010/main" val="383123408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rgbClr val="1F497D"/>
                </a:solidFill>
              </a:rPr>
              <a:t>Silo</a:t>
            </a:r>
          </a:p>
          <a:p>
            <a:r>
              <a:rPr lang="en-US" dirty="0" smtClean="0">
                <a:solidFill>
                  <a:srgbClr val="1F497D"/>
                </a:solidFill>
              </a:rPr>
              <a:t>Approach</a:t>
            </a:r>
            <a:endParaRPr lang="en-US" dirty="0">
              <a:solidFill>
                <a:srgbClr val="1F497D"/>
              </a:solidFill>
            </a:endParaRPr>
          </a:p>
        </p:txBody>
      </p:sp>
      <p:sp>
        <p:nvSpPr>
          <p:cNvPr id="5" name="Content Placeholder 4"/>
          <p:cNvSpPr>
            <a:spLocks noGrp="1"/>
          </p:cNvSpPr>
          <p:nvPr>
            <p:ph sz="half" idx="11"/>
          </p:nvPr>
        </p:nvSpPr>
        <p:spPr/>
        <p:txBody>
          <a:bodyPr/>
          <a:lstStyle/>
          <a:p>
            <a:r>
              <a:rPr lang="en-US" dirty="0" smtClean="0"/>
              <a:t>Build Apps</a:t>
            </a:r>
          </a:p>
          <a:p>
            <a:r>
              <a:rPr lang="en-US" dirty="0" smtClean="0"/>
              <a:t>Multiple Times</a:t>
            </a:r>
            <a:endParaRPr lang="en-US" dirty="0"/>
          </a:p>
        </p:txBody>
      </p:sp>
      <p:pic>
        <p:nvPicPr>
          <p:cNvPr id="7" name="Picture 6" descr="Siloed Approac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7362" y="1003300"/>
            <a:ext cx="5666583" cy="3403600"/>
          </a:xfrm>
          <a:prstGeom prst="rect">
            <a:avLst/>
          </a:prstGeom>
        </p:spPr>
      </p:pic>
    </p:spTree>
    <p:extLst>
      <p:ext uri="{BB962C8B-B14F-4D97-AF65-F5344CB8AC3E}">
        <p14:creationId xmlns:p14="http://schemas.microsoft.com/office/powerpoint/2010/main" val="6118826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965200"/>
            <a:ext cx="2032000" cy="1358900"/>
          </a:xfrm>
        </p:spPr>
        <p:txBody>
          <a:bodyPr>
            <a:normAutofit fontScale="77500" lnSpcReduction="20000"/>
          </a:bodyPr>
          <a:lstStyle/>
          <a:p>
            <a:r>
              <a:rPr lang="en-US" dirty="0" smtClean="0">
                <a:solidFill>
                  <a:srgbClr val="1F497D"/>
                </a:solidFill>
              </a:rPr>
              <a:t>Write Once,</a:t>
            </a:r>
          </a:p>
          <a:p>
            <a:r>
              <a:rPr lang="en-US" dirty="0" smtClean="0">
                <a:solidFill>
                  <a:srgbClr val="1F497D"/>
                </a:solidFill>
              </a:rPr>
              <a:t>Run Anywhere</a:t>
            </a:r>
          </a:p>
          <a:p>
            <a:r>
              <a:rPr lang="en-US" dirty="0" smtClean="0">
                <a:solidFill>
                  <a:srgbClr val="1F497D"/>
                </a:solidFill>
              </a:rPr>
              <a:t>Approach</a:t>
            </a:r>
          </a:p>
        </p:txBody>
      </p:sp>
      <p:sp>
        <p:nvSpPr>
          <p:cNvPr id="5" name="Content Placeholder 4"/>
          <p:cNvSpPr>
            <a:spLocks noGrp="1"/>
          </p:cNvSpPr>
          <p:nvPr>
            <p:ph sz="half" idx="11"/>
          </p:nvPr>
        </p:nvSpPr>
        <p:spPr>
          <a:xfrm>
            <a:off x="457200" y="2666999"/>
            <a:ext cx="2032000" cy="2019955"/>
          </a:xfrm>
        </p:spPr>
        <p:txBody>
          <a:bodyPr>
            <a:noAutofit/>
          </a:bodyPr>
          <a:lstStyle/>
          <a:p>
            <a:r>
              <a:rPr lang="en-US" sz="2000" dirty="0" smtClean="0"/>
              <a:t>Lowest </a:t>
            </a:r>
          </a:p>
          <a:p>
            <a:r>
              <a:rPr lang="en-US" sz="2000" dirty="0" smtClean="0"/>
              <a:t>Common</a:t>
            </a:r>
          </a:p>
          <a:p>
            <a:r>
              <a:rPr lang="en-US" sz="2000" dirty="0" smtClean="0"/>
              <a:t>Denominator</a:t>
            </a:r>
            <a:endParaRPr lang="en-US" sz="2000" dirty="0"/>
          </a:p>
        </p:txBody>
      </p:sp>
      <p:pic>
        <p:nvPicPr>
          <p:cNvPr id="6" name="Picture 5" descr="black bo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0017" y="383892"/>
            <a:ext cx="3628072" cy="4303062"/>
          </a:xfrm>
          <a:prstGeom prst="rect">
            <a:avLst/>
          </a:prstGeom>
        </p:spPr>
      </p:pic>
    </p:spTree>
    <p:extLst>
      <p:ext uri="{BB962C8B-B14F-4D97-AF65-F5344CB8AC3E}">
        <p14:creationId xmlns:p14="http://schemas.microsoft.com/office/powerpoint/2010/main" val="334270203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a:solidFill>
                  <a:srgbClr val="1F497D"/>
                </a:solidFill>
              </a:rPr>
              <a:t>Xamarin’s Unique Approach</a:t>
            </a:r>
          </a:p>
        </p:txBody>
      </p:sp>
      <p:sp>
        <p:nvSpPr>
          <p:cNvPr id="8" name="Content Placeholder 7"/>
          <p:cNvSpPr>
            <a:spLocks noGrp="1"/>
          </p:cNvSpPr>
          <p:nvPr>
            <p:ph sz="half" idx="11"/>
          </p:nvPr>
        </p:nvSpPr>
        <p:spPr/>
        <p:txBody>
          <a:bodyPr/>
          <a:lstStyle/>
          <a:p>
            <a:r>
              <a:rPr lang="en-US" dirty="0"/>
              <a:t>Native with Code Sharing</a:t>
            </a:r>
          </a:p>
          <a:p>
            <a:endParaRPr lang="en-US" dirty="0"/>
          </a:p>
        </p:txBody>
      </p:sp>
      <p:pic>
        <p:nvPicPr>
          <p:cNvPr id="5" name="Picture 4" descr="uniqu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6904" y="1002584"/>
            <a:ext cx="4739347" cy="3157180"/>
          </a:xfrm>
          <a:prstGeom prst="rect">
            <a:avLst/>
          </a:prstGeom>
        </p:spPr>
      </p:pic>
    </p:spTree>
    <p:extLst>
      <p:ext uri="{BB962C8B-B14F-4D97-AF65-F5344CB8AC3E}">
        <p14:creationId xmlns:p14="http://schemas.microsoft.com/office/powerpoint/2010/main" val="334270203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indows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82717" y="851704"/>
            <a:ext cx="5984194" cy="3657007"/>
          </a:xfrm>
          <a:prstGeom prst="rect">
            <a:avLst/>
          </a:prstGeom>
        </p:spPr>
      </p:pic>
      <p:sp>
        <p:nvSpPr>
          <p:cNvPr id="3" name="Content Placeholder 2"/>
          <p:cNvSpPr>
            <a:spLocks noGrp="1"/>
          </p:cNvSpPr>
          <p:nvPr>
            <p:ph sz="half" idx="1"/>
          </p:nvPr>
        </p:nvSpPr>
        <p:spPr/>
        <p:txBody>
          <a:bodyPr/>
          <a:lstStyle/>
          <a:p>
            <a:r>
              <a:rPr lang="en-US" dirty="0" smtClean="0">
                <a:solidFill>
                  <a:schemeClr val="tx2"/>
                </a:solidFill>
              </a:rPr>
              <a:t>Windows</a:t>
            </a:r>
          </a:p>
          <a:p>
            <a:r>
              <a:rPr lang="en-US" dirty="0" smtClean="0">
                <a:solidFill>
                  <a:schemeClr val="tx2"/>
                </a:solidFill>
              </a:rPr>
              <a:t>APIs</a:t>
            </a:r>
            <a:endParaRPr lang="en-US" dirty="0">
              <a:solidFill>
                <a:schemeClr val="tx2"/>
              </a:solidFill>
            </a:endParaRPr>
          </a:p>
        </p:txBody>
      </p:sp>
      <p:sp>
        <p:nvSpPr>
          <p:cNvPr id="5" name="Content Placeholder 4"/>
          <p:cNvSpPr>
            <a:spLocks noGrp="1"/>
          </p:cNvSpPr>
          <p:nvPr>
            <p:ph sz="half" idx="11"/>
          </p:nvPr>
        </p:nvSpPr>
        <p:spPr/>
        <p:txBody>
          <a:bodyPr/>
          <a:lstStyle/>
          <a:p>
            <a:r>
              <a:rPr lang="en-US" dirty="0" smtClean="0"/>
              <a:t>100%</a:t>
            </a:r>
          </a:p>
          <a:p>
            <a:r>
              <a:rPr lang="en-US" dirty="0" smtClean="0"/>
              <a:t>Coverage</a:t>
            </a:r>
            <a:endParaRPr lang="en-US" dirty="0"/>
          </a:p>
        </p:txBody>
      </p:sp>
      <p:sp>
        <p:nvSpPr>
          <p:cNvPr id="6" name="Rectangle 5"/>
          <p:cNvSpPr/>
          <p:nvPr/>
        </p:nvSpPr>
        <p:spPr>
          <a:xfrm>
            <a:off x="2919216" y="2023835"/>
            <a:ext cx="1528093"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020818" y="1223735"/>
            <a:ext cx="1909092"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5129016" y="779235"/>
            <a:ext cx="1703584"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6894316" y="1223735"/>
            <a:ext cx="1894084"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7438818" y="2041070"/>
            <a:ext cx="1528093" cy="292100"/>
          </a:xfrm>
          <a:prstGeom prst="rect">
            <a:avLst/>
          </a:prstGeom>
          <a:solidFill>
            <a:srgbClr val="EEF3F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19812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1"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par>
                                <p:cTn id="8" presetID="10" presetClass="exit" presetSubtype="0" fill="hold" grpId="1" nodeType="withEffect">
                                  <p:stCondLst>
                                    <p:cond delay="0"/>
                                  </p:stCondLst>
                                  <p:childTnLst>
                                    <p:animEffect transition="out" filter="fade">
                                      <p:cBhvr>
                                        <p:cTn id="9" dur="500"/>
                                        <p:tgtEl>
                                          <p:spTgt spid="10"/>
                                        </p:tgtEl>
                                      </p:cBhvr>
                                    </p:animEffect>
                                    <p:set>
                                      <p:cBhvr>
                                        <p:cTn id="10" dur="1" fill="hold">
                                          <p:stCondLst>
                                            <p:cond delay="499"/>
                                          </p:stCondLst>
                                        </p:cTn>
                                        <p:tgtEl>
                                          <p:spTgt spid="10"/>
                                        </p:tgtEl>
                                        <p:attrNameLst>
                                          <p:attrName>style.visibility</p:attrName>
                                        </p:attrNameLst>
                                      </p:cBhvr>
                                      <p:to>
                                        <p:strVal val="hidden"/>
                                      </p:to>
                                    </p:set>
                                  </p:childTnLst>
                                </p:cTn>
                              </p:par>
                              <p:par>
                                <p:cTn id="11" presetID="10" presetClass="exit" presetSubtype="0" fill="hold" grpId="1"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par>
                                <p:cTn id="17" presetID="10" presetClass="exit" presetSubtype="0" fill="hold" grpId="1" nodeType="withEffect">
                                  <p:stCondLst>
                                    <p:cond delay="0"/>
                                  </p:stCondLst>
                                  <p:childTnLst>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7" grpId="1" animBg="1"/>
      <p:bldP spid="9" grpId="1" animBg="1"/>
      <p:bldP spid="10" grpId="1" animBg="1"/>
      <p:bldP spid="11"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p:txBody>
          <a:bodyPr/>
          <a:lstStyle/>
          <a:p>
            <a:r>
              <a:rPr lang="en-US" dirty="0" smtClean="0">
                <a:solidFill>
                  <a:srgbClr val="1F497D"/>
                </a:solidFill>
              </a:rPr>
              <a:t>iOS</a:t>
            </a:r>
          </a:p>
          <a:p>
            <a:r>
              <a:rPr lang="en-US" dirty="0" smtClean="0">
                <a:solidFill>
                  <a:srgbClr val="1F497D"/>
                </a:solidFill>
              </a:rPr>
              <a:t>APIs</a:t>
            </a:r>
            <a:endParaRPr lang="en-US" dirty="0">
              <a:solidFill>
                <a:srgbClr val="1F497D"/>
              </a:solidFill>
            </a:endParaRPr>
          </a:p>
        </p:txBody>
      </p:sp>
      <p:sp>
        <p:nvSpPr>
          <p:cNvPr id="5" name="Content Placeholder 4"/>
          <p:cNvSpPr>
            <a:spLocks noGrp="1"/>
          </p:cNvSpPr>
          <p:nvPr>
            <p:ph sz="half" idx="11"/>
          </p:nvPr>
        </p:nvSpPr>
        <p:spPr/>
        <p:txBody>
          <a:bodyPr>
            <a:normAutofit/>
          </a:bodyPr>
          <a:lstStyle/>
          <a:p>
            <a:r>
              <a:rPr lang="en-US" dirty="0" smtClean="0"/>
              <a:t>100%</a:t>
            </a:r>
          </a:p>
          <a:p>
            <a:r>
              <a:rPr lang="en-US" dirty="0" smtClean="0"/>
              <a:t>Coverage</a:t>
            </a:r>
          </a:p>
        </p:txBody>
      </p:sp>
      <p:pic>
        <p:nvPicPr>
          <p:cNvPr id="7" name="Picture 6" descr="iOS C#.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90680" y="814407"/>
            <a:ext cx="5106386" cy="3667517"/>
          </a:xfrm>
          <a:prstGeom prst="rect">
            <a:avLst/>
          </a:prstGeom>
        </p:spPr>
      </p:pic>
    </p:spTree>
    <p:extLst>
      <p:ext uri="{BB962C8B-B14F-4D97-AF65-F5344CB8AC3E}">
        <p14:creationId xmlns:p14="http://schemas.microsoft.com/office/powerpoint/2010/main" val="248546735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Xamarin 3.0">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emphanzising marketing point (image above)">
  <a:themeElements>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abov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abov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emphanzising marketing point (image below)">
  <a:themeElements>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image below)">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mage below)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emphanzising marketing point (icon)">
  <a:themeElements>
    <a:clrScheme name="">
      <a:dk1>
        <a:srgbClr val="000000"/>
      </a:dk1>
      <a:lt1>
        <a:srgbClr val="FFFFFF"/>
      </a:lt1>
      <a:dk2>
        <a:srgbClr val="000000"/>
      </a:dk2>
      <a:lt2>
        <a:srgbClr val="80808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emphanzising marketing point (icon)">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ic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Image Left - Title &amp; Bullet">
  <a:themeElements>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Image Left - Title &amp; Bullet copy">
  <a:themeElements>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Left - Title &amp; Bullet copy">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Left - Title &amp; Bullet cop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 Title Slide">
  <a:themeElements>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 Title Slide">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1.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Image Right - Text">
  <a:themeElements>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mage Right - Tex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Image Right - Tex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2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Code dark">
  <a:themeElements>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dark">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dar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Code light blue">
  <a:themeElements>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ode light blue">
      <a:majorFont>
        <a:latin typeface="Lucida Grande"/>
        <a:ea typeface="ヒラギノ角ゴ ProN W6"/>
        <a:cs typeface="ヒラギノ角ゴ ProN W6"/>
      </a:majorFont>
      <a:minorFont>
        <a:latin typeface="Consolas"/>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Code light blu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Default - Quote">
  <a:themeElements>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Quote">
      <a:majorFont>
        <a:latin typeface="Lucida Grande"/>
        <a:ea typeface="ヒラギノ角ゴ ProN W6"/>
        <a:cs typeface="ヒラギノ角ゴ ProN W6"/>
      </a:majorFont>
      <a:minorFont>
        <a:latin typeface="Lucida Grande"/>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Quo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Default - title/space for graph or table (see example)">
  <a:themeElements>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Default - space for graph or table (see example)">
  <a:themeElements>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space for graph or table (see example)">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space for graph or table (see examp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Default - 1_full_title_1">
  <a:themeElements>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Default - full_title_1">
  <a:themeElements>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full_title_1">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full_title_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MO">
  <a:themeElements>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MO">
      <a:majorFont>
        <a:latin typeface="Lucida Grande"/>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M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rimary Slide Layout">
  <a:themeElements>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imary Slide Layout">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Primary Slide Layou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emphanzising marketing point (bullets)">
  <a:themeElements>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mphanzising marketing point (bullets)">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emphanzising marketing point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graph slide (2)">
  <a:themeElements>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2)">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raph slide (3)">
  <a:themeElements>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3)">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graph slide (4)">
  <a:themeElements>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graph slide (4)">
      <a:majorFont>
        <a:latin typeface="Lucida Grande"/>
        <a:ea typeface="ヒラギノ角ゴ ProN W6"/>
        <a:cs typeface="ヒラギノ角ゴ ProN W6"/>
      </a:majorFont>
      <a:minorFont>
        <a:latin typeface="Lucida Grande"/>
        <a:ea typeface="ヒラギノ角ゴ ProN W6"/>
        <a:cs typeface="ヒラギノ角ゴ ProN W6"/>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graph slide (4)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Default Theme.thmx</Template>
  <TotalTime>2315</TotalTime>
  <Words>1533</Words>
  <Application>Microsoft Macintosh PowerPoint</Application>
  <PresentationFormat>On-screen Show (16:9)</PresentationFormat>
  <Paragraphs>283</Paragraphs>
  <Slides>38</Slides>
  <Notes>33</Notes>
  <HiddenSlides>4</HiddenSlides>
  <MMClips>2</MMClips>
  <ScaleCrop>false</ScaleCrop>
  <HeadingPairs>
    <vt:vector size="4" baseType="variant">
      <vt:variant>
        <vt:lpstr>Theme</vt:lpstr>
      </vt:variant>
      <vt:variant>
        <vt:i4>27</vt:i4>
      </vt:variant>
      <vt:variant>
        <vt:lpstr>Slide Titles</vt:lpstr>
      </vt:variant>
      <vt:variant>
        <vt:i4>38</vt:i4>
      </vt:variant>
    </vt:vector>
  </HeadingPairs>
  <TitlesOfParts>
    <vt:vector size="65" baseType="lpstr">
      <vt:lpstr>Xamarin 3.0</vt:lpstr>
      <vt:lpstr>Custom Design</vt:lpstr>
      <vt:lpstr>Primary Slide Layout</vt:lpstr>
      <vt:lpstr>DEMO</vt:lpstr>
      <vt:lpstr>1_Primary Slide Layout</vt:lpstr>
      <vt:lpstr>emphanzising marketing point (bullets)</vt:lpstr>
      <vt:lpstr>graph slide (2)</vt:lpstr>
      <vt:lpstr>graph slide (3)</vt:lpstr>
      <vt:lpstr>graph slide (4)</vt:lpstr>
      <vt:lpstr>emphanzising marketing point (image above)</vt:lpstr>
      <vt:lpstr>1_emphanzising marketing point (image above)</vt:lpstr>
      <vt:lpstr>emphanzising marketing point (image below)</vt:lpstr>
      <vt:lpstr>1_emphanzising marketing point (image below)</vt:lpstr>
      <vt:lpstr>emphanzising marketing point (icon)</vt:lpstr>
      <vt:lpstr>Image Left - Title &amp; Bullet</vt:lpstr>
      <vt:lpstr>Image Left - Title &amp; Bullet copy</vt:lpstr>
      <vt:lpstr>1. Title Slide</vt:lpstr>
      <vt:lpstr>Image Right - Text</vt:lpstr>
      <vt:lpstr>2_Primary Slide Layout</vt:lpstr>
      <vt:lpstr>Code dark</vt:lpstr>
      <vt:lpstr>Code light blue</vt:lpstr>
      <vt:lpstr>Default - Quote</vt:lpstr>
      <vt:lpstr>Default - title/space for graph or table (see example)</vt:lpstr>
      <vt:lpstr>Default - space for graph or table (see example)</vt:lpstr>
      <vt:lpstr>Default - 1_full_title_1</vt:lpstr>
      <vt:lpstr>Default - full_title_1</vt:lpstr>
      <vt:lpstr>Office Theme</vt:lpstr>
      <vt:lpstr>PowerPoint Presentation</vt:lpstr>
      <vt:lpstr>PowerPoint Presentation</vt:lpstr>
      <vt:lpstr>PowerPoint Presentation</vt:lpstr>
      <vt:lpstr>Architecting  Mobile Apps</vt:lpstr>
      <vt:lpstr>PowerPoint Presentation</vt:lpstr>
      <vt:lpstr>PowerPoint Presentation</vt:lpstr>
      <vt:lpstr>PowerPoint Presentation</vt:lpstr>
      <vt:lpstr>PowerPoint Presentation</vt:lpstr>
      <vt:lpstr>PowerPoint Presentation</vt:lpstr>
      <vt:lpstr>PowerPoint Presentation</vt:lpstr>
      <vt:lpstr>Anything you can do in Objective-C, Swift, or Java, can be done in C# with Xamarin </vt:lpstr>
      <vt:lpstr>C# runs on 2.6 Billion Devices</vt:lpstr>
      <vt:lpstr>PowerPoint Presentation</vt:lpstr>
      <vt:lpstr>What’s new in Xamarin 3</vt:lpstr>
      <vt:lpstr>PowerPoint Presentation</vt:lpstr>
      <vt:lpstr>Xamarin Designer for Android</vt:lpstr>
      <vt:lpstr>Xamarin Designer for iOS</vt:lpstr>
      <vt:lpstr>Xamarin Designer in Action</vt:lpstr>
      <vt:lpstr>DEMO</vt:lpstr>
      <vt:lpstr>Xamarin Studio: Beautiful New Look</vt:lpstr>
      <vt:lpstr>NuGet Package Manager</vt:lpstr>
      <vt:lpstr>Shared Projects</vt:lpstr>
      <vt:lpstr>.NET BCL Documentation</vt:lpstr>
      <vt:lpstr>First Class F# Support</vt:lpstr>
      <vt:lpstr>DEMO</vt:lpstr>
      <vt:lpstr>Portable Class Libraries</vt:lpstr>
      <vt:lpstr>Xamarin + Xamarin.Forms</vt:lpstr>
      <vt:lpstr>Xamarin + Xamarin.Forms</vt:lpstr>
      <vt:lpstr>Pages</vt:lpstr>
      <vt:lpstr>Layouts</vt:lpstr>
      <vt:lpstr>Controls</vt:lpstr>
      <vt:lpstr>Xamarin.Forms in Action</vt:lpstr>
      <vt:lpstr>DEMO</vt:lpstr>
      <vt:lpstr>Xamarin 3 Recap</vt:lpstr>
      <vt:lpstr>PowerPoint Presentation</vt:lpstr>
      <vt:lpstr>Learn more</vt:lpstr>
      <vt:lpstr>Key Attendees</vt:lpstr>
      <vt:lpstr>PowerPoint Presentation</vt:lpstr>
    </vt:vector>
  </TitlesOfParts>
  <Company>Xamarin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Montemagno</dc:creator>
  <cp:lastModifiedBy>M B</cp:lastModifiedBy>
  <cp:revision>79</cp:revision>
  <dcterms:created xsi:type="dcterms:W3CDTF">2014-05-13T04:24:49Z</dcterms:created>
  <dcterms:modified xsi:type="dcterms:W3CDTF">2014-07-30T14:28:42Z</dcterms:modified>
</cp:coreProperties>
</file>